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35"/>
  </p:notesMasterIdLst>
  <p:sldIdLst>
    <p:sldId id="258" r:id="rId4"/>
    <p:sldId id="261" r:id="rId5"/>
    <p:sldId id="262" r:id="rId6"/>
    <p:sldId id="263" r:id="rId7"/>
    <p:sldId id="264" r:id="rId8"/>
    <p:sldId id="265" r:id="rId9"/>
    <p:sldId id="266" r:id="rId10"/>
    <p:sldId id="267" r:id="rId11"/>
    <p:sldId id="282" r:id="rId12"/>
    <p:sldId id="269" r:id="rId13"/>
    <p:sldId id="285" r:id="rId14"/>
    <p:sldId id="286" r:id="rId15"/>
    <p:sldId id="287" r:id="rId16"/>
    <p:sldId id="289" r:id="rId17"/>
    <p:sldId id="290" r:id="rId18"/>
    <p:sldId id="271" r:id="rId19"/>
    <p:sldId id="292" r:id="rId20"/>
    <p:sldId id="293" r:id="rId21"/>
    <p:sldId id="273" r:id="rId22"/>
    <p:sldId id="274" r:id="rId23"/>
    <p:sldId id="275" r:id="rId24"/>
    <p:sldId id="315" r:id="rId25"/>
    <p:sldId id="272" r:id="rId26"/>
    <p:sldId id="301" r:id="rId27"/>
    <p:sldId id="294" r:id="rId28"/>
    <p:sldId id="308" r:id="rId29"/>
    <p:sldId id="310" r:id="rId30"/>
    <p:sldId id="311" r:id="rId31"/>
    <p:sldId id="313" r:id="rId32"/>
    <p:sldId id="314" r:id="rId33"/>
    <p:sldId id="260" r:id="rId3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5E2F"/>
    <a:srgbClr val="008A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18" autoAdjust="0"/>
  </p:normalViewPr>
  <p:slideViewPr>
    <p:cSldViewPr snapToGrid="0">
      <p:cViewPr varScale="1">
        <p:scale>
          <a:sx n="80" d="100"/>
          <a:sy n="80" d="100"/>
        </p:scale>
        <p:origin x="17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H. Mørch" userId="S::charlotte.morch@ffm.no::9b21fc51-5c49-4b70-bc49-443c7a588f5e" providerId="AD" clId="Web-{FE9B1B94-E8E0-4E9B-9DF8-40205EC56715}"/>
    <pc:docChg chg="modSld">
      <pc:chgData name="Charlotte H. Mørch" userId="S::charlotte.morch@ffm.no::9b21fc51-5c49-4b70-bc49-443c7a588f5e" providerId="AD" clId="Web-{FE9B1B94-E8E0-4E9B-9DF8-40205EC56715}" dt="2024-03-21T09:56:51.040" v="30"/>
      <pc:docMkLst>
        <pc:docMk/>
      </pc:docMkLst>
      <pc:sldChg chg="modNotes">
        <pc:chgData name="Charlotte H. Mørch" userId="S::charlotte.morch@ffm.no::9b21fc51-5c49-4b70-bc49-443c7a588f5e" providerId="AD" clId="Web-{FE9B1B94-E8E0-4E9B-9DF8-40205EC56715}" dt="2024-03-21T09:51:14.002" v="19"/>
        <pc:sldMkLst>
          <pc:docMk/>
          <pc:sldMk cId="2194882914" sldId="262"/>
        </pc:sldMkLst>
      </pc:sldChg>
      <pc:sldChg chg="modNotes">
        <pc:chgData name="Charlotte H. Mørch" userId="S::charlotte.morch@ffm.no::9b21fc51-5c49-4b70-bc49-443c7a588f5e" providerId="AD" clId="Web-{FE9B1B94-E8E0-4E9B-9DF8-40205EC56715}" dt="2024-03-21T09:56:51.040" v="30"/>
        <pc:sldMkLst>
          <pc:docMk/>
          <pc:sldMk cId="2534398745" sldId="286"/>
        </pc:sldMkLst>
      </pc:sldChg>
    </pc:docChg>
  </pc:docChgLst>
  <pc:docChgLst>
    <pc:chgData name="Charlotte H. Mørch" userId="S::charlotte.morch@ffm.no::9b21fc51-5c49-4b70-bc49-443c7a588f5e" providerId="AD" clId="Web-{D78FA8FB-347B-418A-8B09-61620CF58B06}"/>
    <pc:docChg chg="modSld">
      <pc:chgData name="Charlotte H. Mørch" userId="S::charlotte.morch@ffm.no::9b21fc51-5c49-4b70-bc49-443c7a588f5e" providerId="AD" clId="Web-{D78FA8FB-347B-418A-8B09-61620CF58B06}" dt="2024-03-21T10:51:26.022" v="3"/>
      <pc:docMkLst>
        <pc:docMk/>
      </pc:docMkLst>
      <pc:sldChg chg="modNotes">
        <pc:chgData name="Charlotte H. Mørch" userId="S::charlotte.morch@ffm.no::9b21fc51-5c49-4b70-bc49-443c7a588f5e" providerId="AD" clId="Web-{D78FA8FB-347B-418A-8B09-61620CF58B06}" dt="2024-03-21T10:51:26.022" v="3"/>
        <pc:sldMkLst>
          <pc:docMk/>
          <pc:sldMk cId="278914133" sldId="272"/>
        </pc:sldMkLst>
      </pc:sldChg>
    </pc:docChg>
  </pc:docChgLst>
  <pc:docChgLst>
    <pc:chgData name="Tollef Ladehaug" userId="02e7de7e-c371-41c8-b44e-fd27b69bb667" providerId="ADAL" clId="{77132570-B991-47EB-BFE7-2D720FA194E3}"/>
    <pc:docChg chg="custSel addSld modSld">
      <pc:chgData name="Tollef Ladehaug" userId="02e7de7e-c371-41c8-b44e-fd27b69bb667" providerId="ADAL" clId="{77132570-B991-47EB-BFE7-2D720FA194E3}" dt="2024-03-26T14:54:02.698" v="2345" actId="20577"/>
      <pc:docMkLst>
        <pc:docMk/>
      </pc:docMkLst>
      <pc:sldChg chg="modSp mod">
        <pc:chgData name="Tollef Ladehaug" userId="02e7de7e-c371-41c8-b44e-fd27b69bb667" providerId="ADAL" clId="{77132570-B991-47EB-BFE7-2D720FA194E3}" dt="2024-03-26T14:43:26.963" v="1379" actId="20577"/>
        <pc:sldMkLst>
          <pc:docMk/>
          <pc:sldMk cId="2194882914" sldId="262"/>
        </pc:sldMkLst>
        <pc:spChg chg="mod">
          <ac:chgData name="Tollef Ladehaug" userId="02e7de7e-c371-41c8-b44e-fd27b69bb667" providerId="ADAL" clId="{77132570-B991-47EB-BFE7-2D720FA194E3}" dt="2024-03-26T14:43:26.963" v="1379" actId="20577"/>
          <ac:spMkLst>
            <pc:docMk/>
            <pc:sldMk cId="2194882914" sldId="262"/>
            <ac:spMk id="3" creationId="{5749A2F2-0248-6429-CBF2-C5D360D4B975}"/>
          </ac:spMkLst>
        </pc:spChg>
      </pc:sldChg>
      <pc:sldChg chg="modSp mod">
        <pc:chgData name="Tollef Ladehaug" userId="02e7de7e-c371-41c8-b44e-fd27b69bb667" providerId="ADAL" clId="{77132570-B991-47EB-BFE7-2D720FA194E3}" dt="2024-03-19T11:08:06.930" v="2" actId="20577"/>
        <pc:sldMkLst>
          <pc:docMk/>
          <pc:sldMk cId="3893550485" sldId="263"/>
        </pc:sldMkLst>
        <pc:spChg chg="mod">
          <ac:chgData name="Tollef Ladehaug" userId="02e7de7e-c371-41c8-b44e-fd27b69bb667" providerId="ADAL" clId="{77132570-B991-47EB-BFE7-2D720FA194E3}" dt="2024-03-19T11:08:06.930" v="2" actId="20577"/>
          <ac:spMkLst>
            <pc:docMk/>
            <pc:sldMk cId="3893550485" sldId="263"/>
            <ac:spMk id="3" creationId="{5749A2F2-0248-6429-CBF2-C5D360D4B975}"/>
          </ac:spMkLst>
        </pc:spChg>
      </pc:sldChg>
      <pc:sldChg chg="modNotesTx">
        <pc:chgData name="Tollef Ladehaug" userId="02e7de7e-c371-41c8-b44e-fd27b69bb667" providerId="ADAL" clId="{77132570-B991-47EB-BFE7-2D720FA194E3}" dt="2024-03-19T11:37:56.163" v="279" actId="20577"/>
        <pc:sldMkLst>
          <pc:docMk/>
          <pc:sldMk cId="1806437949" sldId="266"/>
        </pc:sldMkLst>
      </pc:sldChg>
      <pc:sldChg chg="modNotesTx">
        <pc:chgData name="Tollef Ladehaug" userId="02e7de7e-c371-41c8-b44e-fd27b69bb667" providerId="ADAL" clId="{77132570-B991-47EB-BFE7-2D720FA194E3}" dt="2024-03-19T13:58:50.498" v="281" actId="20577"/>
        <pc:sldMkLst>
          <pc:docMk/>
          <pc:sldMk cId="1136173528" sldId="269"/>
        </pc:sldMkLst>
      </pc:sldChg>
      <pc:sldChg chg="modNotesTx">
        <pc:chgData name="Tollef Ladehaug" userId="02e7de7e-c371-41c8-b44e-fd27b69bb667" providerId="ADAL" clId="{77132570-B991-47EB-BFE7-2D720FA194E3}" dt="2024-03-20T13:26:04.525" v="1362" actId="20577"/>
        <pc:sldMkLst>
          <pc:docMk/>
          <pc:sldMk cId="278914133" sldId="272"/>
        </pc:sldMkLst>
      </pc:sldChg>
      <pc:sldChg chg="modNotesTx">
        <pc:chgData name="Tollef Ladehaug" userId="02e7de7e-c371-41c8-b44e-fd27b69bb667" providerId="ADAL" clId="{77132570-B991-47EB-BFE7-2D720FA194E3}" dt="2024-03-19T14:03:48.052" v="305" actId="20577"/>
        <pc:sldMkLst>
          <pc:docMk/>
          <pc:sldMk cId="2534398745" sldId="286"/>
        </pc:sldMkLst>
      </pc:sldChg>
      <pc:sldChg chg="modNotesTx">
        <pc:chgData name="Tollef Ladehaug" userId="02e7de7e-c371-41c8-b44e-fd27b69bb667" providerId="ADAL" clId="{77132570-B991-47EB-BFE7-2D720FA194E3}" dt="2024-03-19T14:07:30.740" v="307" actId="20577"/>
        <pc:sldMkLst>
          <pc:docMk/>
          <pc:sldMk cId="3908914947" sldId="290"/>
        </pc:sldMkLst>
      </pc:sldChg>
      <pc:sldChg chg="delSp modSp mod modClrScheme chgLayout modNotesTx">
        <pc:chgData name="Tollef Ladehaug" userId="02e7de7e-c371-41c8-b44e-fd27b69bb667" providerId="ADAL" clId="{77132570-B991-47EB-BFE7-2D720FA194E3}" dt="2024-03-20T13:11:11.944" v="453" actId="20577"/>
        <pc:sldMkLst>
          <pc:docMk/>
          <pc:sldMk cId="496752818" sldId="301"/>
        </pc:sldMkLst>
        <pc:spChg chg="mod ord">
          <ac:chgData name="Tollef Ladehaug" userId="02e7de7e-c371-41c8-b44e-fd27b69bb667" providerId="ADAL" clId="{77132570-B991-47EB-BFE7-2D720FA194E3}" dt="2024-03-19T14:17:40.576" v="310" actId="700"/>
          <ac:spMkLst>
            <pc:docMk/>
            <pc:sldMk cId="496752818" sldId="301"/>
            <ac:spMk id="2" creationId="{A2F04F51-80CA-1E97-F4E8-51AFFD15FAE1}"/>
          </ac:spMkLst>
        </pc:spChg>
        <pc:spChg chg="mod ord">
          <ac:chgData name="Tollef Ladehaug" userId="02e7de7e-c371-41c8-b44e-fd27b69bb667" providerId="ADAL" clId="{77132570-B991-47EB-BFE7-2D720FA194E3}" dt="2024-03-19T14:18:18.689" v="311" actId="255"/>
          <ac:spMkLst>
            <pc:docMk/>
            <pc:sldMk cId="496752818" sldId="301"/>
            <ac:spMk id="3" creationId="{5E89649F-DE71-9A2C-3731-598BF5329CCA}"/>
          </ac:spMkLst>
        </pc:spChg>
        <pc:spChg chg="del">
          <ac:chgData name="Tollef Ladehaug" userId="02e7de7e-c371-41c8-b44e-fd27b69bb667" providerId="ADAL" clId="{77132570-B991-47EB-BFE7-2D720FA194E3}" dt="2024-03-19T14:17:40.576" v="310" actId="700"/>
          <ac:spMkLst>
            <pc:docMk/>
            <pc:sldMk cId="496752818" sldId="301"/>
            <ac:spMk id="4" creationId="{CD1D8FE2-ECB8-F173-6342-E2C31E3D9B73}"/>
          </ac:spMkLst>
        </pc:spChg>
      </pc:sldChg>
      <pc:sldChg chg="modSp mod modNotesTx">
        <pc:chgData name="Tollef Ladehaug" userId="02e7de7e-c371-41c8-b44e-fd27b69bb667" providerId="ADAL" clId="{77132570-B991-47EB-BFE7-2D720FA194E3}" dt="2024-03-20T13:13:12.645" v="456" actId="255"/>
        <pc:sldMkLst>
          <pc:docMk/>
          <pc:sldMk cId="3881952086" sldId="308"/>
        </pc:sldMkLst>
        <pc:spChg chg="mod">
          <ac:chgData name="Tollef Ladehaug" userId="02e7de7e-c371-41c8-b44e-fd27b69bb667" providerId="ADAL" clId="{77132570-B991-47EB-BFE7-2D720FA194E3}" dt="2024-03-20T13:13:12.645" v="456" actId="255"/>
          <ac:spMkLst>
            <pc:docMk/>
            <pc:sldMk cId="3881952086" sldId="308"/>
            <ac:spMk id="3" creationId="{87EFAE11-3A50-8597-DDB9-AC1DFFBC8FCA}"/>
          </ac:spMkLst>
        </pc:spChg>
      </pc:sldChg>
      <pc:sldChg chg="modNotesTx">
        <pc:chgData name="Tollef Ladehaug" userId="02e7de7e-c371-41c8-b44e-fd27b69bb667" providerId="ADAL" clId="{77132570-B991-47EB-BFE7-2D720FA194E3}" dt="2024-03-20T13:14:06.436" v="458"/>
        <pc:sldMkLst>
          <pc:docMk/>
          <pc:sldMk cId="2863675212" sldId="310"/>
        </pc:sldMkLst>
      </pc:sldChg>
      <pc:sldChg chg="modSp mod">
        <pc:chgData name="Tollef Ladehaug" userId="02e7de7e-c371-41c8-b44e-fd27b69bb667" providerId="ADAL" clId="{77132570-B991-47EB-BFE7-2D720FA194E3}" dt="2024-03-20T13:28:05.186" v="1377" actId="2711"/>
        <pc:sldMkLst>
          <pc:docMk/>
          <pc:sldMk cId="3168153226" sldId="311"/>
        </pc:sldMkLst>
        <pc:spChg chg="mod">
          <ac:chgData name="Tollef Ladehaug" userId="02e7de7e-c371-41c8-b44e-fd27b69bb667" providerId="ADAL" clId="{77132570-B991-47EB-BFE7-2D720FA194E3}" dt="2024-03-20T13:28:05.186" v="1377" actId="2711"/>
          <ac:spMkLst>
            <pc:docMk/>
            <pc:sldMk cId="3168153226" sldId="311"/>
            <ac:spMk id="3" creationId="{5905AABE-5563-CDE9-CE47-50C9F3110A09}"/>
          </ac:spMkLst>
        </pc:spChg>
        <pc:picChg chg="mod">
          <ac:chgData name="Tollef Ladehaug" userId="02e7de7e-c371-41c8-b44e-fd27b69bb667" providerId="ADAL" clId="{77132570-B991-47EB-BFE7-2D720FA194E3}" dt="2024-03-20T13:27:06.699" v="1371" actId="1076"/>
          <ac:picMkLst>
            <pc:docMk/>
            <pc:sldMk cId="3168153226" sldId="311"/>
            <ac:picMk id="9" creationId="{2C84A354-1D6E-F185-2220-AD39DEE0123C}"/>
          </ac:picMkLst>
        </pc:picChg>
      </pc:sldChg>
      <pc:sldChg chg="modNotesTx">
        <pc:chgData name="Tollef Ladehaug" userId="02e7de7e-c371-41c8-b44e-fd27b69bb667" providerId="ADAL" clId="{77132570-B991-47EB-BFE7-2D720FA194E3}" dt="2024-03-26T14:53:02.665" v="2343"/>
        <pc:sldMkLst>
          <pc:docMk/>
          <pc:sldMk cId="691575970" sldId="313"/>
        </pc:sldMkLst>
      </pc:sldChg>
      <pc:sldChg chg="modSp add mod modNotesTx">
        <pc:chgData name="Tollef Ladehaug" userId="02e7de7e-c371-41c8-b44e-fd27b69bb667" providerId="ADAL" clId="{77132570-B991-47EB-BFE7-2D720FA194E3}" dt="2024-03-26T14:54:02.698" v="2345" actId="20577"/>
        <pc:sldMkLst>
          <pc:docMk/>
          <pc:sldMk cId="2319312755" sldId="315"/>
        </pc:sldMkLst>
        <pc:spChg chg="mod">
          <ac:chgData name="Tollef Ladehaug" userId="02e7de7e-c371-41c8-b44e-fd27b69bb667" providerId="ADAL" clId="{77132570-B991-47EB-BFE7-2D720FA194E3}" dt="2024-03-20T13:17:56.662" v="532" actId="20577"/>
          <ac:spMkLst>
            <pc:docMk/>
            <pc:sldMk cId="2319312755" sldId="315"/>
            <ac:spMk id="15" creationId="{D82D8F4D-AFC7-FDC4-80BD-69A538696EA2}"/>
          </ac:spMkLst>
        </pc:spChg>
      </pc:sldChg>
    </pc:docChg>
  </pc:docChgLst>
  <pc:docChgLst>
    <pc:chgData name="tollef.ladehaug" userId="02e7de7e-c371-41c8-b44e-fd27b69bb667" providerId="ADAL" clId="{77132570-B991-47EB-BFE7-2D720FA194E3}"/>
    <pc:docChg chg="undo custSel delSld modSld sldOrd">
      <pc:chgData name="tollef.ladehaug" userId="02e7de7e-c371-41c8-b44e-fd27b69bb667" providerId="ADAL" clId="{77132570-B991-47EB-BFE7-2D720FA194E3}" dt="2024-03-18T10:55:00.859" v="953" actId="20577"/>
      <pc:docMkLst>
        <pc:docMk/>
      </pc:docMkLst>
      <pc:sldChg chg="modSp mod modNotesTx">
        <pc:chgData name="tollef.ladehaug" userId="02e7de7e-c371-41c8-b44e-fd27b69bb667" providerId="ADAL" clId="{77132570-B991-47EB-BFE7-2D720FA194E3}" dt="2024-03-18T09:43:28.882" v="154" actId="20577"/>
        <pc:sldMkLst>
          <pc:docMk/>
          <pc:sldMk cId="4182909349" sldId="261"/>
        </pc:sldMkLst>
        <pc:spChg chg="mod">
          <ac:chgData name="tollef.ladehaug" userId="02e7de7e-c371-41c8-b44e-fd27b69bb667" providerId="ADAL" clId="{77132570-B991-47EB-BFE7-2D720FA194E3}" dt="2024-03-18T09:33:30.419" v="0" actId="20577"/>
          <ac:spMkLst>
            <pc:docMk/>
            <pc:sldMk cId="4182909349" sldId="261"/>
            <ac:spMk id="2" creationId="{9EB7C0D7-ECDB-C8C5-14AD-6AD9BE70CEAC}"/>
          </ac:spMkLst>
        </pc:spChg>
      </pc:sldChg>
      <pc:sldChg chg="modSp mod modNotesTx">
        <pc:chgData name="tollef.ladehaug" userId="02e7de7e-c371-41c8-b44e-fd27b69bb667" providerId="ADAL" clId="{77132570-B991-47EB-BFE7-2D720FA194E3}" dt="2024-03-18T09:50:03.005" v="237" actId="20577"/>
        <pc:sldMkLst>
          <pc:docMk/>
          <pc:sldMk cId="2194882914" sldId="262"/>
        </pc:sldMkLst>
        <pc:spChg chg="mod">
          <ac:chgData name="tollef.ladehaug" userId="02e7de7e-c371-41c8-b44e-fd27b69bb667" providerId="ADAL" clId="{77132570-B991-47EB-BFE7-2D720FA194E3}" dt="2024-03-18T09:46:56.872" v="205" actId="255"/>
          <ac:spMkLst>
            <pc:docMk/>
            <pc:sldMk cId="2194882914" sldId="262"/>
            <ac:spMk id="2" creationId="{9EB7C0D7-ECDB-C8C5-14AD-6AD9BE70CEAC}"/>
          </ac:spMkLst>
        </pc:spChg>
        <pc:spChg chg="mod">
          <ac:chgData name="tollef.ladehaug" userId="02e7de7e-c371-41c8-b44e-fd27b69bb667" providerId="ADAL" clId="{77132570-B991-47EB-BFE7-2D720FA194E3}" dt="2024-03-18T09:46:00.189" v="157"/>
          <ac:spMkLst>
            <pc:docMk/>
            <pc:sldMk cId="2194882914" sldId="262"/>
            <ac:spMk id="3" creationId="{5749A2F2-0248-6429-CBF2-C5D360D4B975}"/>
          </ac:spMkLst>
        </pc:spChg>
      </pc:sldChg>
      <pc:sldChg chg="modNotesTx">
        <pc:chgData name="tollef.ladehaug" userId="02e7de7e-c371-41c8-b44e-fd27b69bb667" providerId="ADAL" clId="{77132570-B991-47EB-BFE7-2D720FA194E3}" dt="2024-03-18T09:50:37.994" v="238" actId="20577"/>
        <pc:sldMkLst>
          <pc:docMk/>
          <pc:sldMk cId="3893550485" sldId="263"/>
        </pc:sldMkLst>
      </pc:sldChg>
      <pc:sldChg chg="modSp mod modNotesTx">
        <pc:chgData name="tollef.ladehaug" userId="02e7de7e-c371-41c8-b44e-fd27b69bb667" providerId="ADAL" clId="{77132570-B991-47EB-BFE7-2D720FA194E3}" dt="2024-03-18T09:53:49.085" v="270" actId="20577"/>
        <pc:sldMkLst>
          <pc:docMk/>
          <pc:sldMk cId="1788862703" sldId="264"/>
        </pc:sldMkLst>
        <pc:spChg chg="mod">
          <ac:chgData name="tollef.ladehaug" userId="02e7de7e-c371-41c8-b44e-fd27b69bb667" providerId="ADAL" clId="{77132570-B991-47EB-BFE7-2D720FA194E3}" dt="2024-03-18T09:53:49.085" v="270" actId="20577"/>
          <ac:spMkLst>
            <pc:docMk/>
            <pc:sldMk cId="1788862703" sldId="264"/>
            <ac:spMk id="2" creationId="{9EB7C0D7-ECDB-C8C5-14AD-6AD9BE70CEAC}"/>
          </ac:spMkLst>
        </pc:spChg>
        <pc:spChg chg="mod">
          <ac:chgData name="tollef.ladehaug" userId="02e7de7e-c371-41c8-b44e-fd27b69bb667" providerId="ADAL" clId="{77132570-B991-47EB-BFE7-2D720FA194E3}" dt="2024-03-18T09:52:57.482" v="243" actId="27636"/>
          <ac:spMkLst>
            <pc:docMk/>
            <pc:sldMk cId="1788862703" sldId="264"/>
            <ac:spMk id="3" creationId="{5749A2F2-0248-6429-CBF2-C5D360D4B975}"/>
          </ac:spMkLst>
        </pc:spChg>
      </pc:sldChg>
      <pc:sldChg chg="addSp delSp modSp mod modClrScheme chgLayout modNotesTx">
        <pc:chgData name="tollef.ladehaug" userId="02e7de7e-c371-41c8-b44e-fd27b69bb667" providerId="ADAL" clId="{77132570-B991-47EB-BFE7-2D720FA194E3}" dt="2024-03-18T09:57:46.069" v="286" actId="20577"/>
        <pc:sldMkLst>
          <pc:docMk/>
          <pc:sldMk cId="4240250750" sldId="265"/>
        </pc:sldMkLst>
        <pc:spChg chg="add mod ord">
          <ac:chgData name="tollef.ladehaug" userId="02e7de7e-c371-41c8-b44e-fd27b69bb667" providerId="ADAL" clId="{77132570-B991-47EB-BFE7-2D720FA194E3}" dt="2024-03-18T09:57:29.329" v="284" actId="20577"/>
          <ac:spMkLst>
            <pc:docMk/>
            <pc:sldMk cId="4240250750" sldId="265"/>
            <ac:spMk id="2" creationId="{302A3316-5775-63C3-7EE6-09A625C78C45}"/>
          </ac:spMkLst>
        </pc:spChg>
        <pc:spChg chg="add mod ord">
          <ac:chgData name="tollef.ladehaug" userId="02e7de7e-c371-41c8-b44e-fd27b69bb667" providerId="ADAL" clId="{77132570-B991-47EB-BFE7-2D720FA194E3}" dt="2024-03-18T09:57:22.116" v="280" actId="255"/>
          <ac:spMkLst>
            <pc:docMk/>
            <pc:sldMk cId="4240250750" sldId="265"/>
            <ac:spMk id="3" creationId="{5EB9FB38-1575-E5A2-69FF-1C41FD3CA208}"/>
          </ac:spMkLst>
        </pc:spChg>
        <pc:picChg chg="del mod">
          <ac:chgData name="tollef.ladehaug" userId="02e7de7e-c371-41c8-b44e-fd27b69bb667" providerId="ADAL" clId="{77132570-B991-47EB-BFE7-2D720FA194E3}" dt="2024-03-18T09:56:48.655" v="276" actId="478"/>
          <ac:picMkLst>
            <pc:docMk/>
            <pc:sldMk cId="4240250750" sldId="265"/>
            <ac:picMk id="9" creationId="{877B876C-0CB0-F043-F690-F52E7A753C7E}"/>
          </ac:picMkLst>
        </pc:picChg>
      </pc:sldChg>
      <pc:sldChg chg="modNotesTx">
        <pc:chgData name="tollef.ladehaug" userId="02e7de7e-c371-41c8-b44e-fd27b69bb667" providerId="ADAL" clId="{77132570-B991-47EB-BFE7-2D720FA194E3}" dt="2024-03-18T09:59:03.723" v="308" actId="20577"/>
        <pc:sldMkLst>
          <pc:docMk/>
          <pc:sldMk cId="187097193" sldId="267"/>
        </pc:sldMkLst>
      </pc:sldChg>
      <pc:sldChg chg="modNotesTx">
        <pc:chgData name="tollef.ladehaug" userId="02e7de7e-c371-41c8-b44e-fd27b69bb667" providerId="ADAL" clId="{77132570-B991-47EB-BFE7-2D720FA194E3}" dt="2024-03-18T10:03:21.623" v="435" actId="20577"/>
        <pc:sldMkLst>
          <pc:docMk/>
          <pc:sldMk cId="1136173528" sldId="269"/>
        </pc:sldMkLst>
      </pc:sldChg>
      <pc:sldChg chg="modSp mod">
        <pc:chgData name="tollef.ladehaug" userId="02e7de7e-c371-41c8-b44e-fd27b69bb667" providerId="ADAL" clId="{77132570-B991-47EB-BFE7-2D720FA194E3}" dt="2024-03-18T10:14:19.740" v="537" actId="255"/>
        <pc:sldMkLst>
          <pc:docMk/>
          <pc:sldMk cId="130193766" sldId="271"/>
        </pc:sldMkLst>
        <pc:spChg chg="mod">
          <ac:chgData name="tollef.ladehaug" userId="02e7de7e-c371-41c8-b44e-fd27b69bb667" providerId="ADAL" clId="{77132570-B991-47EB-BFE7-2D720FA194E3}" dt="2024-03-18T10:14:19.740" v="537" actId="255"/>
          <ac:spMkLst>
            <pc:docMk/>
            <pc:sldMk cId="130193766" sldId="271"/>
            <ac:spMk id="3" creationId="{ED9D8E26-2953-CE97-0D54-E735B29EB112}"/>
          </ac:spMkLst>
        </pc:spChg>
      </pc:sldChg>
      <pc:sldChg chg="modNotesTx">
        <pc:chgData name="tollef.ladehaug" userId="02e7de7e-c371-41c8-b44e-fd27b69bb667" providerId="ADAL" clId="{77132570-B991-47EB-BFE7-2D720FA194E3}" dt="2024-03-18T10:36:07.357" v="927" actId="20577"/>
        <pc:sldMkLst>
          <pc:docMk/>
          <pc:sldMk cId="278914133" sldId="272"/>
        </pc:sldMkLst>
      </pc:sldChg>
      <pc:sldChg chg="modNotesTx">
        <pc:chgData name="tollef.ladehaug" userId="02e7de7e-c371-41c8-b44e-fd27b69bb667" providerId="ADAL" clId="{77132570-B991-47EB-BFE7-2D720FA194E3}" dt="2024-03-18T10:23:47.053" v="628" actId="20577"/>
        <pc:sldMkLst>
          <pc:docMk/>
          <pc:sldMk cId="311293865" sldId="273"/>
        </pc:sldMkLst>
      </pc:sldChg>
      <pc:sldChg chg="modSp mod modNotesTx">
        <pc:chgData name="tollef.ladehaug" userId="02e7de7e-c371-41c8-b44e-fd27b69bb667" providerId="ADAL" clId="{77132570-B991-47EB-BFE7-2D720FA194E3}" dt="2024-03-18T10:31:46.094" v="845" actId="20577"/>
        <pc:sldMkLst>
          <pc:docMk/>
          <pc:sldMk cId="122720491" sldId="274"/>
        </pc:sldMkLst>
        <pc:spChg chg="mod">
          <ac:chgData name="tollef.ladehaug" userId="02e7de7e-c371-41c8-b44e-fd27b69bb667" providerId="ADAL" clId="{77132570-B991-47EB-BFE7-2D720FA194E3}" dt="2024-03-18T10:25:12.220" v="629" actId="20577"/>
          <ac:spMkLst>
            <pc:docMk/>
            <pc:sldMk cId="122720491" sldId="274"/>
            <ac:spMk id="3" creationId="{26D6B8F2-5EBF-1096-5AA9-4C60864B38D5}"/>
          </ac:spMkLst>
        </pc:spChg>
      </pc:sldChg>
      <pc:sldChg chg="modSp mod modNotesTx">
        <pc:chgData name="tollef.ladehaug" userId="02e7de7e-c371-41c8-b44e-fd27b69bb667" providerId="ADAL" clId="{77132570-B991-47EB-BFE7-2D720FA194E3}" dt="2024-03-18T10:35:18.807" v="886" actId="20577"/>
        <pc:sldMkLst>
          <pc:docMk/>
          <pc:sldMk cId="4137566175" sldId="275"/>
        </pc:sldMkLst>
        <pc:spChg chg="mod">
          <ac:chgData name="tollef.ladehaug" userId="02e7de7e-c371-41c8-b44e-fd27b69bb667" providerId="ADAL" clId="{77132570-B991-47EB-BFE7-2D720FA194E3}" dt="2024-03-18T10:32:09.726" v="846" actId="20577"/>
          <ac:spMkLst>
            <pc:docMk/>
            <pc:sldMk cId="4137566175" sldId="275"/>
            <ac:spMk id="15" creationId="{D82D8F4D-AFC7-FDC4-80BD-69A538696EA2}"/>
          </ac:spMkLst>
        </pc:spChg>
      </pc:sldChg>
      <pc:sldChg chg="modNotesTx">
        <pc:chgData name="tollef.ladehaug" userId="02e7de7e-c371-41c8-b44e-fd27b69bb667" providerId="ADAL" clId="{77132570-B991-47EB-BFE7-2D720FA194E3}" dt="2024-03-18T10:01:33.324" v="431" actId="20577"/>
        <pc:sldMkLst>
          <pc:docMk/>
          <pc:sldMk cId="3787875511" sldId="282"/>
        </pc:sldMkLst>
      </pc:sldChg>
      <pc:sldChg chg="del">
        <pc:chgData name="tollef.ladehaug" userId="02e7de7e-c371-41c8-b44e-fd27b69bb667" providerId="ADAL" clId="{77132570-B991-47EB-BFE7-2D720FA194E3}" dt="2024-03-18T10:02:37.933" v="432" actId="47"/>
        <pc:sldMkLst>
          <pc:docMk/>
          <pc:sldMk cId="1089909056" sldId="283"/>
        </pc:sldMkLst>
      </pc:sldChg>
      <pc:sldChg chg="del">
        <pc:chgData name="tollef.ladehaug" userId="02e7de7e-c371-41c8-b44e-fd27b69bb667" providerId="ADAL" clId="{77132570-B991-47EB-BFE7-2D720FA194E3}" dt="2024-03-18T10:02:45.404" v="433" actId="47"/>
        <pc:sldMkLst>
          <pc:docMk/>
          <pc:sldMk cId="2000598767" sldId="284"/>
        </pc:sldMkLst>
      </pc:sldChg>
      <pc:sldChg chg="addSp delSp modSp mod modNotesTx">
        <pc:chgData name="tollef.ladehaug" userId="02e7de7e-c371-41c8-b44e-fd27b69bb667" providerId="ADAL" clId="{77132570-B991-47EB-BFE7-2D720FA194E3}" dt="2024-03-18T10:07:52.231" v="485" actId="20577"/>
        <pc:sldMkLst>
          <pc:docMk/>
          <pc:sldMk cId="2534398745" sldId="286"/>
        </pc:sldMkLst>
        <pc:spChg chg="add mod">
          <ac:chgData name="tollef.ladehaug" userId="02e7de7e-c371-41c8-b44e-fd27b69bb667" providerId="ADAL" clId="{77132570-B991-47EB-BFE7-2D720FA194E3}" dt="2024-03-18T10:05:59.752" v="445" actId="255"/>
          <ac:spMkLst>
            <pc:docMk/>
            <pc:sldMk cId="2534398745" sldId="286"/>
            <ac:spMk id="4" creationId="{F297E9B4-2162-5CC7-E360-D038975C7BBC}"/>
          </ac:spMkLst>
        </pc:spChg>
        <pc:spChg chg="add del">
          <ac:chgData name="tollef.ladehaug" userId="02e7de7e-c371-41c8-b44e-fd27b69bb667" providerId="ADAL" clId="{77132570-B991-47EB-BFE7-2D720FA194E3}" dt="2024-03-18T10:05:46.009" v="443" actId="22"/>
          <ac:spMkLst>
            <pc:docMk/>
            <pc:sldMk cId="2534398745" sldId="286"/>
            <ac:spMk id="11" creationId="{BD0147C8-E22A-C14B-C78F-B715EC03D8F3}"/>
          </ac:spMkLst>
        </pc:spChg>
        <pc:picChg chg="del mod">
          <ac:chgData name="tollef.ladehaug" userId="02e7de7e-c371-41c8-b44e-fd27b69bb667" providerId="ADAL" clId="{77132570-B991-47EB-BFE7-2D720FA194E3}" dt="2024-03-18T10:05:36.538" v="441" actId="478"/>
          <ac:picMkLst>
            <pc:docMk/>
            <pc:sldMk cId="2534398745" sldId="286"/>
            <ac:picMk id="9" creationId="{FD94862B-4FEB-5005-C526-2E1103831AD0}"/>
          </ac:picMkLst>
        </pc:picChg>
      </pc:sldChg>
      <pc:sldChg chg="delSp modSp mod modNotesTx">
        <pc:chgData name="tollef.ladehaug" userId="02e7de7e-c371-41c8-b44e-fd27b69bb667" providerId="ADAL" clId="{77132570-B991-47EB-BFE7-2D720FA194E3}" dt="2024-03-18T10:11:50.107" v="511" actId="20577"/>
        <pc:sldMkLst>
          <pc:docMk/>
          <pc:sldMk cId="4102442048" sldId="287"/>
        </pc:sldMkLst>
        <pc:spChg chg="mod">
          <ac:chgData name="tollef.ladehaug" userId="02e7de7e-c371-41c8-b44e-fd27b69bb667" providerId="ADAL" clId="{77132570-B991-47EB-BFE7-2D720FA194E3}" dt="2024-03-18T10:11:08.732" v="507" actId="20577"/>
          <ac:spMkLst>
            <pc:docMk/>
            <pc:sldMk cId="4102442048" sldId="287"/>
            <ac:spMk id="3" creationId="{EAB2CE94-2961-1BA8-DC9F-4A36852C51C6}"/>
          </ac:spMkLst>
        </pc:spChg>
        <pc:picChg chg="del">
          <ac:chgData name="tollef.ladehaug" userId="02e7de7e-c371-41c8-b44e-fd27b69bb667" providerId="ADAL" clId="{77132570-B991-47EB-BFE7-2D720FA194E3}" dt="2024-03-18T10:10:04.006" v="486" actId="478"/>
          <ac:picMkLst>
            <pc:docMk/>
            <pc:sldMk cId="4102442048" sldId="287"/>
            <ac:picMk id="9" creationId="{7E84D6AA-12F2-24D8-727F-BCDDA5B08967}"/>
          </ac:picMkLst>
        </pc:picChg>
      </pc:sldChg>
      <pc:sldChg chg="modNotesTx">
        <pc:chgData name="tollef.ladehaug" userId="02e7de7e-c371-41c8-b44e-fd27b69bb667" providerId="ADAL" clId="{77132570-B991-47EB-BFE7-2D720FA194E3}" dt="2024-03-18T10:13:52.336" v="536" actId="20577"/>
        <pc:sldMkLst>
          <pc:docMk/>
          <pc:sldMk cId="1588886945" sldId="289"/>
        </pc:sldMkLst>
      </pc:sldChg>
      <pc:sldChg chg="modSp mod">
        <pc:chgData name="tollef.ladehaug" userId="02e7de7e-c371-41c8-b44e-fd27b69bb667" providerId="ADAL" clId="{77132570-B991-47EB-BFE7-2D720FA194E3}" dt="2024-03-18T10:15:25.859" v="538" actId="255"/>
        <pc:sldMkLst>
          <pc:docMk/>
          <pc:sldMk cId="3042695153" sldId="292"/>
        </pc:sldMkLst>
        <pc:spChg chg="mod">
          <ac:chgData name="tollef.ladehaug" userId="02e7de7e-c371-41c8-b44e-fd27b69bb667" providerId="ADAL" clId="{77132570-B991-47EB-BFE7-2D720FA194E3}" dt="2024-03-18T10:15:25.859" v="538" actId="255"/>
          <ac:spMkLst>
            <pc:docMk/>
            <pc:sldMk cId="3042695153" sldId="292"/>
            <ac:spMk id="4" creationId="{19DA8AD8-BCDB-9564-1553-0D85D9A48C8F}"/>
          </ac:spMkLst>
        </pc:spChg>
      </pc:sldChg>
      <pc:sldChg chg="modSp mod modNotesTx">
        <pc:chgData name="tollef.ladehaug" userId="02e7de7e-c371-41c8-b44e-fd27b69bb667" providerId="ADAL" clId="{77132570-B991-47EB-BFE7-2D720FA194E3}" dt="2024-03-18T10:17:54.364" v="544" actId="20577"/>
        <pc:sldMkLst>
          <pc:docMk/>
          <pc:sldMk cId="2713471840" sldId="293"/>
        </pc:sldMkLst>
        <pc:spChg chg="mod">
          <ac:chgData name="tollef.ladehaug" userId="02e7de7e-c371-41c8-b44e-fd27b69bb667" providerId="ADAL" clId="{77132570-B991-47EB-BFE7-2D720FA194E3}" dt="2024-03-18T10:16:03.926" v="541" actId="12"/>
          <ac:spMkLst>
            <pc:docMk/>
            <pc:sldMk cId="2713471840" sldId="293"/>
            <ac:spMk id="4" creationId="{088462CD-C16B-6CD5-78B6-5677784B6ABE}"/>
          </ac:spMkLst>
        </pc:spChg>
      </pc:sldChg>
      <pc:sldChg chg="modNotesTx">
        <pc:chgData name="tollef.ladehaug" userId="02e7de7e-c371-41c8-b44e-fd27b69bb667" providerId="ADAL" clId="{77132570-B991-47EB-BFE7-2D720FA194E3}" dt="2024-03-18T10:37:50.435" v="932" actId="20577"/>
        <pc:sldMkLst>
          <pc:docMk/>
          <pc:sldMk cId="2605601155" sldId="294"/>
        </pc:sldMkLst>
      </pc:sldChg>
      <pc:sldChg chg="modSp mod ord modNotesTx">
        <pc:chgData name="tollef.ladehaug" userId="02e7de7e-c371-41c8-b44e-fd27b69bb667" providerId="ADAL" clId="{77132570-B991-47EB-BFE7-2D720FA194E3}" dt="2024-03-18T10:54:34.365" v="948"/>
        <pc:sldMkLst>
          <pc:docMk/>
          <pc:sldMk cId="496752818" sldId="301"/>
        </pc:sldMkLst>
        <pc:spChg chg="mod">
          <ac:chgData name="tollef.ladehaug" userId="02e7de7e-c371-41c8-b44e-fd27b69bb667" providerId="ADAL" clId="{77132570-B991-47EB-BFE7-2D720FA194E3}" dt="2024-03-18T10:54:18.865" v="947" actId="20577"/>
          <ac:spMkLst>
            <pc:docMk/>
            <pc:sldMk cId="496752818" sldId="301"/>
            <ac:spMk id="3" creationId="{5E89649F-DE71-9A2C-3731-598BF5329CCA}"/>
          </ac:spMkLst>
        </pc:spChg>
        <pc:spChg chg="mod">
          <ac:chgData name="tollef.ladehaug" userId="02e7de7e-c371-41c8-b44e-fd27b69bb667" providerId="ADAL" clId="{77132570-B991-47EB-BFE7-2D720FA194E3}" dt="2024-03-18T10:53:25.549" v="944" actId="20577"/>
          <ac:spMkLst>
            <pc:docMk/>
            <pc:sldMk cId="496752818" sldId="301"/>
            <ac:spMk id="4" creationId="{CD1D8FE2-ECB8-F173-6342-E2C31E3D9B73}"/>
          </ac:spMkLst>
        </pc:spChg>
      </pc:sldChg>
      <pc:sldChg chg="del">
        <pc:chgData name="tollef.ladehaug" userId="02e7de7e-c371-41c8-b44e-fd27b69bb667" providerId="ADAL" clId="{77132570-B991-47EB-BFE7-2D720FA194E3}" dt="2024-03-18T10:51:54.511" v="938" actId="47"/>
        <pc:sldMkLst>
          <pc:docMk/>
          <pc:sldMk cId="2065970521" sldId="302"/>
        </pc:sldMkLst>
      </pc:sldChg>
      <pc:sldChg chg="modSp del mod modNotesTx">
        <pc:chgData name="tollef.ladehaug" userId="02e7de7e-c371-41c8-b44e-fd27b69bb667" providerId="ADAL" clId="{77132570-B991-47EB-BFE7-2D720FA194E3}" dt="2024-03-18T10:51:39.450" v="937" actId="47"/>
        <pc:sldMkLst>
          <pc:docMk/>
          <pc:sldMk cId="576472807" sldId="305"/>
        </pc:sldMkLst>
        <pc:spChg chg="mod">
          <ac:chgData name="tollef.ladehaug" userId="02e7de7e-c371-41c8-b44e-fd27b69bb667" providerId="ADAL" clId="{77132570-B991-47EB-BFE7-2D720FA194E3}" dt="2024-03-18T10:39:11.555" v="933" actId="20577"/>
          <ac:spMkLst>
            <pc:docMk/>
            <pc:sldMk cId="576472807" sldId="305"/>
            <ac:spMk id="11" creationId="{753D0CED-782D-7D9E-AE83-C3E74E21685F}"/>
          </ac:spMkLst>
        </pc:spChg>
      </pc:sldChg>
      <pc:sldChg chg="del">
        <pc:chgData name="tollef.ladehaug" userId="02e7de7e-c371-41c8-b44e-fd27b69bb667" providerId="ADAL" clId="{77132570-B991-47EB-BFE7-2D720FA194E3}" dt="2024-03-18T10:51:56.766" v="939" actId="47"/>
        <pc:sldMkLst>
          <pc:docMk/>
          <pc:sldMk cId="3982295214" sldId="306"/>
        </pc:sldMkLst>
      </pc:sldChg>
      <pc:sldChg chg="del">
        <pc:chgData name="tollef.ladehaug" userId="02e7de7e-c371-41c8-b44e-fd27b69bb667" providerId="ADAL" clId="{77132570-B991-47EB-BFE7-2D720FA194E3}" dt="2024-03-18T10:52:04.086" v="940" actId="47"/>
        <pc:sldMkLst>
          <pc:docMk/>
          <pc:sldMk cId="48918639" sldId="307"/>
        </pc:sldMkLst>
      </pc:sldChg>
      <pc:sldChg chg="modNotesTx">
        <pc:chgData name="tollef.ladehaug" userId="02e7de7e-c371-41c8-b44e-fd27b69bb667" providerId="ADAL" clId="{77132570-B991-47EB-BFE7-2D720FA194E3}" dt="2024-03-18T10:55:00.859" v="953" actId="20577"/>
        <pc:sldMkLst>
          <pc:docMk/>
          <pc:sldMk cId="3881952086" sldId="308"/>
        </pc:sldMkLst>
      </pc:sldChg>
      <pc:sldChg chg="del">
        <pc:chgData name="tollef.ladehaug" userId="02e7de7e-c371-41c8-b44e-fd27b69bb667" providerId="ADAL" clId="{77132570-B991-47EB-BFE7-2D720FA194E3}" dt="2024-03-18T10:52:33.461" v="941" actId="47"/>
        <pc:sldMkLst>
          <pc:docMk/>
          <pc:sldMk cId="1711221611" sldId="309"/>
        </pc:sldMkLst>
      </pc:sldChg>
      <pc:sldChg chg="modSp mod">
        <pc:chgData name="tollef.ladehaug" userId="02e7de7e-c371-41c8-b44e-fd27b69bb667" providerId="ADAL" clId="{77132570-B991-47EB-BFE7-2D720FA194E3}" dt="2024-03-18T10:50:55.977" v="936" actId="255"/>
        <pc:sldMkLst>
          <pc:docMk/>
          <pc:sldMk cId="3168153226" sldId="311"/>
        </pc:sldMkLst>
        <pc:spChg chg="mod">
          <ac:chgData name="tollef.ladehaug" userId="02e7de7e-c371-41c8-b44e-fd27b69bb667" providerId="ADAL" clId="{77132570-B991-47EB-BFE7-2D720FA194E3}" dt="2024-03-18T10:50:55.977" v="936" actId="255"/>
          <ac:spMkLst>
            <pc:docMk/>
            <pc:sldMk cId="3168153226" sldId="311"/>
            <ac:spMk id="3" creationId="{5905AABE-5563-CDE9-CE47-50C9F3110A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CF1B3-7E3F-4799-B478-8D47090553DF}" type="datetimeFigureOut">
              <a:rPr lang="nb-NO" smtClean="0"/>
              <a:t>26.03.2024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AA9C6-7322-42C8-8AA4-5A3C2EFEB8E2}" type="slidenum">
              <a:rPr lang="nb-NO" smtClean="0"/>
              <a:t>‹#›</a:t>
            </a:fld>
            <a:endParaRPr lang="nb-NO"/>
          </a:p>
        </p:txBody>
      </p:sp>
    </p:spTree>
    <p:extLst>
      <p:ext uri="{BB962C8B-B14F-4D97-AF65-F5344CB8AC3E}">
        <p14:creationId xmlns:p14="http://schemas.microsoft.com/office/powerpoint/2010/main" val="391403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bildet fungerer som en god bakgrunn mens du og deltakerne venter på at du skal begynne. </a:t>
            </a:r>
          </a:p>
          <a:p>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1</a:t>
            </a:fld>
            <a:endParaRPr lang="nb-NO"/>
          </a:p>
        </p:txBody>
      </p:sp>
    </p:spTree>
    <p:extLst>
      <p:ext uri="{BB962C8B-B14F-4D97-AF65-F5344CB8AC3E}">
        <p14:creationId xmlns:p14="http://schemas.microsoft.com/office/powerpoint/2010/main" val="22046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A4521-7BE9-27A7-8ADA-45B31AFBB4A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F693524-FA82-DE3A-6FE0-DDAAF32D840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8185453-48F6-E14A-D2EE-32638CF2A8ED}"/>
              </a:ext>
            </a:extLst>
          </p:cNvPr>
          <p:cNvSpPr>
            <a:spLocks noGrp="1"/>
          </p:cNvSpPr>
          <p:nvPr>
            <p:ph type="body" idx="1"/>
          </p:nvPr>
        </p:nvSpPr>
        <p:spPr/>
        <p:txBody>
          <a:bodyPr/>
          <a:lstStyle/>
          <a:p>
            <a:pPr algn="l"/>
            <a:r>
              <a:rPr lang="nb-NO" sz="1800" b="0" i="0" u="none" strike="noStrike" baseline="0">
                <a:latin typeface="SourceSansPro-Regular"/>
              </a:rPr>
              <a:t>Konvensjonen inneholder hele femti artikler som igjen fyller over femti sider.  </a:t>
            </a:r>
          </a:p>
          <a:p>
            <a:pPr algn="l"/>
            <a:r>
              <a:rPr lang="nb-NO" sz="1800" b="0" i="0" u="none" strike="noStrike" baseline="0">
                <a:latin typeface="SourceSansPro-Regular"/>
              </a:rPr>
              <a:t>Det er for mye til at de fleste kan lære seg dem. </a:t>
            </a:r>
          </a:p>
          <a:p>
            <a:pPr algn="l"/>
            <a:r>
              <a:rPr lang="nb-NO" sz="1800" b="0" i="0" u="none" strike="noStrike" baseline="0">
                <a:latin typeface="SourceSansPro-Regular"/>
              </a:rPr>
              <a:t>Vi skal ikke gå inn på alle. Vi skal heller forklare hvordan konvensjonen er strukturert.</a:t>
            </a:r>
          </a:p>
          <a:p>
            <a:pPr algn="l"/>
            <a:endParaRPr lang="nb-NO" sz="1800" b="0" i="0" u="none" strike="noStrike" baseline="0">
              <a:latin typeface="SourceSansPro-Regular"/>
            </a:endParaRPr>
          </a:p>
          <a:p>
            <a:pPr algn="l"/>
            <a:r>
              <a:rPr lang="nb-NO" sz="1800" b="0" i="0" u="none" strike="noStrike" baseline="0">
                <a:latin typeface="SourceSansPro-Regular"/>
              </a:rPr>
              <a:t>For de som vil gå inn på dette i detalj, ligger det lett tilgjengelig på norsk på for eksempel regjeringen.no.  Den norske konvensjonsteksten er også vedlagt kurspakken for kursledere som vil gå i dybden selv eller for å dele med kursdeltakere som er spesielt interesserte. </a:t>
            </a:r>
          </a:p>
          <a:p>
            <a:pPr algn="l"/>
            <a:endParaRPr lang="nb-NO" sz="1800" b="0" i="0" u="none" strike="noStrike" baseline="0">
              <a:latin typeface="SourceSansPro-Regular"/>
            </a:endParaRPr>
          </a:p>
        </p:txBody>
      </p:sp>
      <p:sp>
        <p:nvSpPr>
          <p:cNvPr id="4" name="Plassholder for lysbildenummer 3">
            <a:extLst>
              <a:ext uri="{FF2B5EF4-FFF2-40B4-BE49-F238E27FC236}">
                <a16:creationId xmlns:a16="http://schemas.microsoft.com/office/drawing/2014/main" id="{B7698604-E7DF-C86F-3138-01776B1EBB8B}"/>
              </a:ext>
            </a:extLst>
          </p:cNvPr>
          <p:cNvSpPr>
            <a:spLocks noGrp="1"/>
          </p:cNvSpPr>
          <p:nvPr>
            <p:ph type="sldNum" sz="quarter" idx="5"/>
          </p:nvPr>
        </p:nvSpPr>
        <p:spPr/>
        <p:txBody>
          <a:bodyPr/>
          <a:lstStyle/>
          <a:p>
            <a:fld id="{CB7AA9C6-7322-42C8-8AA4-5A3C2EFEB8E2}" type="slidenum">
              <a:rPr lang="nb-NO" smtClean="0"/>
              <a:t>10</a:t>
            </a:fld>
            <a:endParaRPr lang="nb-NO"/>
          </a:p>
        </p:txBody>
      </p:sp>
    </p:spTree>
    <p:extLst>
      <p:ext uri="{BB962C8B-B14F-4D97-AF65-F5344CB8AC3E}">
        <p14:creationId xmlns:p14="http://schemas.microsoft.com/office/powerpoint/2010/main" val="297105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D2DB7-6533-2941-F25D-37EAAC02E0E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1AB7777-5C82-D02C-C125-8401CE84228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6D011E1-329C-A5B8-C85D-159987EED193}"/>
              </a:ext>
            </a:extLst>
          </p:cNvPr>
          <p:cNvSpPr>
            <a:spLocks noGrp="1"/>
          </p:cNvSpPr>
          <p:nvPr>
            <p:ph type="body" idx="1"/>
          </p:nvPr>
        </p:nvSpPr>
        <p:spPr/>
        <p:txBody>
          <a:bodyPr/>
          <a:lstStyle/>
          <a:p>
            <a:pPr algn="l"/>
            <a:r>
              <a:rPr lang="nb-NO"/>
              <a:t>Du kan si det slik at artikkel 1-8 er oppvarmingen som legger grunnlaget for de artiklene vi virkelig trenger.</a:t>
            </a:r>
          </a:p>
        </p:txBody>
      </p:sp>
      <p:sp>
        <p:nvSpPr>
          <p:cNvPr id="4" name="Plassholder for lysbildenummer 3">
            <a:extLst>
              <a:ext uri="{FF2B5EF4-FFF2-40B4-BE49-F238E27FC236}">
                <a16:creationId xmlns:a16="http://schemas.microsoft.com/office/drawing/2014/main" id="{B5909C52-F6A9-DB6F-9E27-64B121D32A99}"/>
              </a:ext>
            </a:extLst>
          </p:cNvPr>
          <p:cNvSpPr>
            <a:spLocks noGrp="1"/>
          </p:cNvSpPr>
          <p:nvPr>
            <p:ph type="sldNum" sz="quarter" idx="5"/>
          </p:nvPr>
        </p:nvSpPr>
        <p:spPr/>
        <p:txBody>
          <a:bodyPr/>
          <a:lstStyle/>
          <a:p>
            <a:fld id="{CB7AA9C6-7322-42C8-8AA4-5A3C2EFEB8E2}" type="slidenum">
              <a:rPr lang="nb-NO" smtClean="0"/>
              <a:t>11</a:t>
            </a:fld>
            <a:endParaRPr lang="nb-NO"/>
          </a:p>
        </p:txBody>
      </p:sp>
    </p:spTree>
    <p:extLst>
      <p:ext uri="{BB962C8B-B14F-4D97-AF65-F5344CB8AC3E}">
        <p14:creationId xmlns:p14="http://schemas.microsoft.com/office/powerpoint/2010/main" val="2184699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DA391-0049-76ED-9AD5-3BCA4BBB74F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C44460A-E45D-1924-2DB6-D35BE877084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18D7B2A-3B52-D790-271C-3B2E573D506F}"/>
              </a:ext>
            </a:extLst>
          </p:cNvPr>
          <p:cNvSpPr>
            <a:spLocks noGrp="1"/>
          </p:cNvSpPr>
          <p:nvPr>
            <p:ph type="body" idx="1"/>
          </p:nvPr>
        </p:nvSpPr>
        <p:spPr/>
        <p:txBody>
          <a:bodyPr/>
          <a:lstStyle/>
          <a:p>
            <a:pPr algn="l"/>
            <a:endParaRPr lang="nb-NO" sz="1800" b="0" i="0" u="none" strike="noStrike" baseline="0">
              <a:solidFill>
                <a:srgbClr val="000000"/>
              </a:solidFill>
              <a:latin typeface="Source Sans Pro" panose="020B0503030403020204" pitchFamily="34" charset="0"/>
            </a:endParaRPr>
          </a:p>
          <a:p>
            <a:r>
              <a:rPr lang="nb-NO" sz="1800" b="0" i="0" u="none" strike="noStrike" baseline="0">
                <a:latin typeface="Source Sans Pro" panose="020B0503030403020204" pitchFamily="34" charset="0"/>
              </a:rPr>
              <a:t>Tilgjengelighet</a:t>
            </a:r>
          </a:p>
          <a:p>
            <a:r>
              <a:rPr lang="nb-NO" sz="1800">
                <a:latin typeface="Source Sans Pro"/>
                <a:ea typeface="Source Sans Pro"/>
              </a:rPr>
              <a:t>Retten til liv</a:t>
            </a:r>
          </a:p>
          <a:p>
            <a:r>
              <a:rPr lang="nb-NO" sz="1800" b="0" i="0" u="none" strike="noStrike" baseline="0">
                <a:latin typeface="Source Sans Pro" panose="020B0503030403020204" pitchFamily="34" charset="0"/>
              </a:rPr>
              <a:t>Retten til selvbestemmelse</a:t>
            </a:r>
          </a:p>
          <a:p>
            <a:r>
              <a:rPr lang="nb-NO" sz="1800" b="0" i="0" u="none" strike="noStrike" baseline="0">
                <a:latin typeface="Source Sans Pro" panose="020B0503030403020204" pitchFamily="34" charset="0"/>
              </a:rPr>
              <a:t>Tilgang til rettssystemet</a:t>
            </a:r>
          </a:p>
          <a:p>
            <a:r>
              <a:rPr lang="nb-NO" sz="1800" b="0" i="0" u="none" strike="noStrike" baseline="0">
                <a:latin typeface="Source Sans Pro" panose="020B0503030403020204" pitchFamily="34" charset="0"/>
              </a:rPr>
              <a:t>Retten til et selvstendig liv og til å være en del av samfunnet</a:t>
            </a:r>
          </a:p>
          <a:p>
            <a:r>
              <a:rPr lang="nb-NO" sz="1800" b="0" i="0" u="none" strike="noStrike" baseline="0">
                <a:latin typeface="Source Sans Pro" panose="020B0503030403020204" pitchFamily="34" charset="0"/>
              </a:rPr>
              <a:t>Helse, skole og utdanning</a:t>
            </a:r>
          </a:p>
          <a:p>
            <a:r>
              <a:rPr lang="nb-NO" sz="1800" b="0" i="0" u="none" strike="noStrike" baseline="0">
                <a:latin typeface="Source Sans Pro" panose="020B0503030403020204" pitchFamily="34" charset="0"/>
              </a:rPr>
              <a:t>Arbeid og sysselsetting</a:t>
            </a:r>
          </a:p>
          <a:p>
            <a:r>
              <a:rPr lang="nb-NO" sz="1800" b="0" i="0" u="none" strike="noStrike" baseline="0">
                <a:latin typeface="Source Sans Pro" panose="020B0503030403020204" pitchFamily="34" charset="0"/>
              </a:rPr>
              <a:t>Respekt for privatliv</a:t>
            </a:r>
          </a:p>
          <a:p>
            <a:r>
              <a:rPr lang="nb-NO" sz="1800" b="0" i="0" u="none" strike="noStrike" baseline="0">
                <a:latin typeface="Source Sans Pro" panose="020B0503030403020204" pitchFamily="34" charset="0"/>
              </a:rPr>
              <a:t>Ytringsfrihet og meningsfrihet</a:t>
            </a:r>
          </a:p>
          <a:p>
            <a:r>
              <a:rPr lang="nb-NO" sz="1800" b="0" i="0" u="none" strike="noStrike" baseline="0">
                <a:latin typeface="Source Sans Pro" panose="020B0503030403020204" pitchFamily="34" charset="0"/>
              </a:rPr>
              <a:t>Rehabilitering og habilitering</a:t>
            </a:r>
          </a:p>
          <a:p>
            <a:r>
              <a:rPr lang="nb-NO" sz="1800" b="0" i="0" u="none" strike="noStrike" baseline="0">
                <a:latin typeface="Source Sans Pro" panose="020B0503030403020204" pitchFamily="34" charset="0"/>
              </a:rPr>
              <a:t>Deltagelse i det politiske og offentlige liv</a:t>
            </a:r>
          </a:p>
          <a:p>
            <a:r>
              <a:rPr lang="nb-NO" sz="1800" b="0" i="0" u="none" strike="noStrike" baseline="0">
                <a:latin typeface="Source Sans Pro" panose="020B0503030403020204" pitchFamily="34" charset="0"/>
              </a:rPr>
              <a:t>Deltakelse i kulturliv</a:t>
            </a:r>
          </a:p>
          <a:p>
            <a:r>
              <a:rPr lang="nb-NO" sz="1800" b="0" i="0" u="none" strike="noStrike" baseline="0">
                <a:latin typeface="Source Sans Pro" panose="020B0503030403020204" pitchFamily="34" charset="0"/>
              </a:rPr>
              <a:t>Fritidsaktiviteter, fornøyelser og idrett. </a:t>
            </a:r>
            <a:endParaRPr lang="nb-NO"/>
          </a:p>
        </p:txBody>
      </p:sp>
      <p:sp>
        <p:nvSpPr>
          <p:cNvPr id="4" name="Plassholder for lysbildenummer 3">
            <a:extLst>
              <a:ext uri="{FF2B5EF4-FFF2-40B4-BE49-F238E27FC236}">
                <a16:creationId xmlns:a16="http://schemas.microsoft.com/office/drawing/2014/main" id="{A3E9E6FE-9B1E-FC09-2061-4294DA85D343}"/>
              </a:ext>
            </a:extLst>
          </p:cNvPr>
          <p:cNvSpPr>
            <a:spLocks noGrp="1"/>
          </p:cNvSpPr>
          <p:nvPr>
            <p:ph type="sldNum" sz="quarter" idx="5"/>
          </p:nvPr>
        </p:nvSpPr>
        <p:spPr/>
        <p:txBody>
          <a:bodyPr/>
          <a:lstStyle/>
          <a:p>
            <a:fld id="{CB7AA9C6-7322-42C8-8AA4-5A3C2EFEB8E2}" type="slidenum">
              <a:rPr lang="nb-NO" smtClean="0"/>
              <a:t>12</a:t>
            </a:fld>
            <a:endParaRPr lang="nb-NO"/>
          </a:p>
        </p:txBody>
      </p:sp>
    </p:spTree>
    <p:extLst>
      <p:ext uri="{BB962C8B-B14F-4D97-AF65-F5344CB8AC3E}">
        <p14:creationId xmlns:p14="http://schemas.microsoft.com/office/powerpoint/2010/main" val="369669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3E21E-41A1-FF81-DCB1-FDC31B44FDC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28B9A3A-3A47-A078-B812-8016C64F6B1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4E7B9AE-4E28-CCB2-AD57-4D7FBBB50286}"/>
              </a:ext>
            </a:extLst>
          </p:cNvPr>
          <p:cNvSpPr>
            <a:spLocks noGrp="1"/>
          </p:cNvSpPr>
          <p:nvPr>
            <p:ph type="body" idx="1"/>
          </p:nvPr>
        </p:nvSpPr>
        <p:spPr/>
        <p:txBody>
          <a:bodyPr/>
          <a:lstStyle/>
          <a:p>
            <a:pPr algn="l"/>
            <a:endParaRPr lang="nb-NO" sz="1800" b="0" i="0" u="none" strike="noStrike" baseline="0">
              <a:solidFill>
                <a:srgbClr val="000000"/>
              </a:solidFill>
              <a:latin typeface="Source Sans Pro" panose="020B0503030403020204" pitchFamily="34" charset="0"/>
            </a:endParaRPr>
          </a:p>
          <a:p>
            <a:r>
              <a:rPr lang="nb-NO" sz="1800" b="0" i="0" u="none" strike="noStrike" baseline="0">
                <a:latin typeface="Source Sans Pro" panose="020B0503030403020204" pitchFamily="34" charset="0"/>
              </a:rPr>
              <a:t>Et system som skal sørge for at CRPD ikke bare blir fagre ord, men noe som må følges opp. </a:t>
            </a:r>
          </a:p>
          <a:p>
            <a:r>
              <a:rPr lang="nb-NO" sz="1800" b="0" i="0" u="none" strike="noStrike" baseline="0">
                <a:latin typeface="Source Sans Pro" panose="020B0503030403020204" pitchFamily="34" charset="0"/>
              </a:rPr>
              <a:t>Her er både FN, staten og funksjonshemmedes organisasjoner involvert i en pågående prosess der Norge må rapportere til FN hvert fjerde år. </a:t>
            </a:r>
            <a:endParaRPr lang="nb-NO"/>
          </a:p>
        </p:txBody>
      </p:sp>
      <p:sp>
        <p:nvSpPr>
          <p:cNvPr id="4" name="Plassholder for lysbildenummer 3">
            <a:extLst>
              <a:ext uri="{FF2B5EF4-FFF2-40B4-BE49-F238E27FC236}">
                <a16:creationId xmlns:a16="http://schemas.microsoft.com/office/drawing/2014/main" id="{9AF79F0C-F187-5172-5925-42953042DFD2}"/>
              </a:ext>
            </a:extLst>
          </p:cNvPr>
          <p:cNvSpPr>
            <a:spLocks noGrp="1"/>
          </p:cNvSpPr>
          <p:nvPr>
            <p:ph type="sldNum" sz="quarter" idx="5"/>
          </p:nvPr>
        </p:nvSpPr>
        <p:spPr/>
        <p:txBody>
          <a:bodyPr/>
          <a:lstStyle/>
          <a:p>
            <a:fld id="{CB7AA9C6-7322-42C8-8AA4-5A3C2EFEB8E2}" type="slidenum">
              <a:rPr lang="nb-NO" smtClean="0"/>
              <a:t>13</a:t>
            </a:fld>
            <a:endParaRPr lang="nb-NO"/>
          </a:p>
        </p:txBody>
      </p:sp>
    </p:spTree>
    <p:extLst>
      <p:ext uri="{BB962C8B-B14F-4D97-AF65-F5344CB8AC3E}">
        <p14:creationId xmlns:p14="http://schemas.microsoft.com/office/powerpoint/2010/main" val="3636788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16F28-AE00-FE32-4399-AEDEC3B70F1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998BE1E-BC63-F77B-A37B-F17CEB7A870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CB6C447-CFC9-B61C-390B-FF081FD79E24}"/>
              </a:ext>
            </a:extLst>
          </p:cNvPr>
          <p:cNvSpPr>
            <a:spLocks noGrp="1"/>
          </p:cNvSpPr>
          <p:nvPr>
            <p:ph type="body" idx="1"/>
          </p:nvPr>
        </p:nvSpPr>
        <p:spPr/>
        <p:txBody>
          <a:bodyPr/>
          <a:lstStyle/>
          <a:p>
            <a:pPr algn="l"/>
            <a:endParaRPr lang="nb-NO" sz="1800" b="0" i="0" u="none" strike="noStrike" baseline="0">
              <a:latin typeface="SourceSansPro-Regular"/>
            </a:endParaRPr>
          </a:p>
          <a:p>
            <a:pPr algn="l"/>
            <a:r>
              <a:rPr lang="nb-NO" sz="1800" b="0" i="0" u="none" strike="noStrike" baseline="0" err="1">
                <a:latin typeface="SourceSansPro-Regular"/>
              </a:rPr>
              <a:t>Arikkelen</a:t>
            </a:r>
            <a:r>
              <a:rPr lang="nb-NO" sz="1800" b="0" i="0" u="none" strike="noStrike" baseline="0">
                <a:latin typeface="SourceSansPro-Regular"/>
              </a:rPr>
              <a:t> kan leses som </a:t>
            </a:r>
            <a:r>
              <a:rPr lang="en-US" sz="1800" b="1" i="0" u="none" strike="noStrike" baseline="0">
                <a:latin typeface="SourceSansPro-Bold"/>
              </a:rPr>
              <a:t>Nothing about us without us </a:t>
            </a:r>
            <a:r>
              <a:rPr lang="en-US" sz="1800" b="0" i="1" u="none" strike="noStrike" baseline="0">
                <a:latin typeface="SourceSansPro-It"/>
              </a:rPr>
              <a:t>– </a:t>
            </a:r>
            <a:r>
              <a:rPr lang="en-US" sz="1800" b="0" i="1" u="none" strike="noStrike" baseline="0" err="1">
                <a:latin typeface="SourceSansPro-It"/>
              </a:rPr>
              <a:t>Ingenting</a:t>
            </a:r>
            <a:r>
              <a:rPr lang="en-US" sz="1800" b="0" i="1" u="none" strike="noStrike" baseline="0">
                <a:latin typeface="SourceSansPro-It"/>
              </a:rPr>
              <a:t> om </a:t>
            </a:r>
            <a:r>
              <a:rPr lang="en-US" sz="1800" b="0" i="1" u="none" strike="noStrike" baseline="0" err="1">
                <a:latin typeface="SourceSansPro-It"/>
              </a:rPr>
              <a:t>oss</a:t>
            </a:r>
            <a:r>
              <a:rPr lang="en-US" sz="1800" b="0" i="1" u="none" strike="noStrike" baseline="0">
                <a:latin typeface="SourceSansPro-It"/>
              </a:rPr>
              <a:t> </a:t>
            </a:r>
            <a:r>
              <a:rPr lang="en-US" sz="1800" b="0" i="1" u="none" strike="noStrike" baseline="0" err="1">
                <a:latin typeface="SourceSansPro-It"/>
              </a:rPr>
              <a:t>uten</a:t>
            </a:r>
            <a:r>
              <a:rPr lang="en-US" sz="1800" b="0" i="1" u="none" strike="noStrike" baseline="0">
                <a:latin typeface="SourceSansPro-It"/>
              </a:rPr>
              <a:t> </a:t>
            </a:r>
            <a:r>
              <a:rPr lang="en-US" sz="1800" b="0" i="1" u="none" strike="noStrike" baseline="0" err="1">
                <a:latin typeface="SourceSansPro-It"/>
              </a:rPr>
              <a:t>oss</a:t>
            </a:r>
            <a:r>
              <a:rPr lang="en-US" sz="1800" b="0" i="1" u="none" strike="noStrike" baseline="0">
                <a:latin typeface="SourceSansPro-It"/>
              </a:rPr>
              <a:t>. </a:t>
            </a:r>
            <a:r>
              <a:rPr lang="nb-NO" sz="1800" b="0" i="0" u="none" strike="noStrike" baseline="0">
                <a:latin typeface="SourceSansPro-Regular"/>
              </a:rPr>
              <a:t>Dette gamle slagordet har fått ny aktualitet med CRPD, som gir</a:t>
            </a:r>
          </a:p>
          <a:p>
            <a:pPr algn="l"/>
            <a:r>
              <a:rPr lang="nb-NO" sz="1800" b="0" i="0" u="none" strike="noStrike" baseline="0">
                <a:latin typeface="SourceSansPro-Regular"/>
              </a:rPr>
              <a:t>organisasjonene våre en rett til å bli hørt.</a:t>
            </a:r>
            <a:endParaRPr lang="nb-NO"/>
          </a:p>
        </p:txBody>
      </p:sp>
      <p:sp>
        <p:nvSpPr>
          <p:cNvPr id="4" name="Plassholder for lysbildenummer 3">
            <a:extLst>
              <a:ext uri="{FF2B5EF4-FFF2-40B4-BE49-F238E27FC236}">
                <a16:creationId xmlns:a16="http://schemas.microsoft.com/office/drawing/2014/main" id="{F7C5E056-C378-88F6-8700-72B49963F05E}"/>
              </a:ext>
            </a:extLst>
          </p:cNvPr>
          <p:cNvSpPr>
            <a:spLocks noGrp="1"/>
          </p:cNvSpPr>
          <p:nvPr>
            <p:ph type="sldNum" sz="quarter" idx="5"/>
          </p:nvPr>
        </p:nvSpPr>
        <p:spPr/>
        <p:txBody>
          <a:bodyPr/>
          <a:lstStyle/>
          <a:p>
            <a:fld id="{CB7AA9C6-7322-42C8-8AA4-5A3C2EFEB8E2}" type="slidenum">
              <a:rPr lang="nb-NO" smtClean="0"/>
              <a:t>14</a:t>
            </a:fld>
            <a:endParaRPr lang="nb-NO"/>
          </a:p>
        </p:txBody>
      </p:sp>
    </p:spTree>
    <p:extLst>
      <p:ext uri="{BB962C8B-B14F-4D97-AF65-F5344CB8AC3E}">
        <p14:creationId xmlns:p14="http://schemas.microsoft.com/office/powerpoint/2010/main" val="278143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0FAC2-B8DC-0463-F047-4522FBE9374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EED5C6A-2994-A877-C000-6FD73E8BAAB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46E8DAF-8F13-FEEC-D7C3-2C7A87D0F3C0}"/>
              </a:ext>
            </a:extLst>
          </p:cNvPr>
          <p:cNvSpPr>
            <a:spLocks noGrp="1"/>
          </p:cNvSpPr>
          <p:nvPr>
            <p:ph type="body" idx="1"/>
          </p:nvPr>
        </p:nvSpPr>
        <p:spPr/>
        <p:txBody>
          <a:bodyPr/>
          <a:lstStyle/>
          <a:p>
            <a:pPr algn="l"/>
            <a:r>
              <a:rPr lang="nb-NO" sz="1800" b="1" i="0" u="none" strike="noStrike" baseline="0">
                <a:latin typeface="SourceSansPro-Bold"/>
              </a:rPr>
              <a:t>Norge er et rikt land. </a:t>
            </a:r>
            <a:r>
              <a:rPr lang="nb-NO" sz="1800" b="0" i="0" u="none" strike="noStrike" baseline="0">
                <a:latin typeface="SourceSansPro-Regular"/>
              </a:rPr>
              <a:t>Det gjør at forventningene til Norge er høyere enn til mange andre land. </a:t>
            </a:r>
          </a:p>
          <a:p>
            <a:pPr algn="l"/>
            <a:r>
              <a:rPr lang="nb-NO" sz="1800" b="0" i="0" u="none" strike="noStrike" baseline="0">
                <a:latin typeface="SourceSansPro-Regular"/>
              </a:rPr>
              <a:t>Dette er noe FNs representanter har gitt utrykk for. </a:t>
            </a:r>
          </a:p>
          <a:p>
            <a:pPr algn="l"/>
            <a:r>
              <a:rPr lang="nb-NO" sz="1800" b="0" i="0" u="none" strike="noStrike" baseline="0">
                <a:latin typeface="SourceSansPro-Regular"/>
              </a:rPr>
              <a:t>Selv om politikere og myndighetsutøvere kan være uenige, er det argumentasjon vi må kunne ta med oss og bruke.</a:t>
            </a:r>
          </a:p>
          <a:p>
            <a:pPr algn="l"/>
            <a:endParaRPr lang="nb-NO" sz="1800" b="0" i="0" u="none" strike="noStrike" baseline="0">
              <a:latin typeface="SourceSansPro-Regular"/>
            </a:endParaRPr>
          </a:p>
          <a:p>
            <a:pPr algn="l"/>
            <a:r>
              <a:rPr lang="nb-NO" sz="1800" b="0" i="0" u="none" strike="noStrike" baseline="0">
                <a:latin typeface="SourceSansPro-Regular"/>
              </a:rPr>
              <a:t>Artikkel 4 er på flere måter selve storslegga i CRPD.</a:t>
            </a:r>
            <a:endParaRPr lang="nb-NO"/>
          </a:p>
        </p:txBody>
      </p:sp>
      <p:sp>
        <p:nvSpPr>
          <p:cNvPr id="4" name="Plassholder for lysbildenummer 3">
            <a:extLst>
              <a:ext uri="{FF2B5EF4-FFF2-40B4-BE49-F238E27FC236}">
                <a16:creationId xmlns:a16="http://schemas.microsoft.com/office/drawing/2014/main" id="{307E30BD-28CE-E410-DAF1-CEA6CFB9E354}"/>
              </a:ext>
            </a:extLst>
          </p:cNvPr>
          <p:cNvSpPr>
            <a:spLocks noGrp="1"/>
          </p:cNvSpPr>
          <p:nvPr>
            <p:ph type="sldNum" sz="quarter" idx="5"/>
          </p:nvPr>
        </p:nvSpPr>
        <p:spPr/>
        <p:txBody>
          <a:bodyPr/>
          <a:lstStyle/>
          <a:p>
            <a:fld id="{CB7AA9C6-7322-42C8-8AA4-5A3C2EFEB8E2}" type="slidenum">
              <a:rPr lang="nb-NO" smtClean="0"/>
              <a:t>15</a:t>
            </a:fld>
            <a:endParaRPr lang="nb-NO"/>
          </a:p>
        </p:txBody>
      </p:sp>
    </p:spTree>
    <p:extLst>
      <p:ext uri="{BB962C8B-B14F-4D97-AF65-F5344CB8AC3E}">
        <p14:creationId xmlns:p14="http://schemas.microsoft.com/office/powerpoint/2010/main" val="330980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3913D-5DDA-A0ED-F178-F0918A95067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74715FE-ED46-892A-AB6A-B76671D3D35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C2BF0F7-EBFA-5094-22F4-86B53E6194ED}"/>
              </a:ext>
            </a:extLst>
          </p:cNvPr>
          <p:cNvSpPr>
            <a:spLocks noGrp="1"/>
          </p:cNvSpPr>
          <p:nvPr>
            <p:ph type="body" idx="1"/>
          </p:nvPr>
        </p:nvSpPr>
        <p:spPr/>
        <p:txBody>
          <a:bodyPr/>
          <a:lstStyle/>
          <a:p>
            <a:pPr algn="l"/>
            <a:r>
              <a:rPr lang="nb-NO" sz="1800" b="0" i="0" u="none" strike="noStrike" baseline="0">
                <a:latin typeface="SourceSansPro-Regular"/>
              </a:rPr>
              <a:t>Er man usikker på hvordan en artikkel skal tolkes, så kan disse prinsippene hjelpe med å avgjøre hva som er riktig. Tar en tolkning av artikkelen hensyn til respekten for menneskers iboende verdighet og individuelle selvstendighet og retten til å treffe egne valg? Vil en tolkning av en artikkel bidra til ikke-diskriminering, like muligheter eller tilgjengelighet? Slike spørsmål kan være praktiske å stille seg.</a:t>
            </a:r>
            <a:endParaRPr lang="nb-NO"/>
          </a:p>
        </p:txBody>
      </p:sp>
      <p:sp>
        <p:nvSpPr>
          <p:cNvPr id="4" name="Plassholder for lysbildenummer 3">
            <a:extLst>
              <a:ext uri="{FF2B5EF4-FFF2-40B4-BE49-F238E27FC236}">
                <a16:creationId xmlns:a16="http://schemas.microsoft.com/office/drawing/2014/main" id="{1D5039DF-14BF-A047-1F7E-6BD8099BF09B}"/>
              </a:ext>
            </a:extLst>
          </p:cNvPr>
          <p:cNvSpPr>
            <a:spLocks noGrp="1"/>
          </p:cNvSpPr>
          <p:nvPr>
            <p:ph type="sldNum" sz="quarter" idx="5"/>
          </p:nvPr>
        </p:nvSpPr>
        <p:spPr/>
        <p:txBody>
          <a:bodyPr/>
          <a:lstStyle/>
          <a:p>
            <a:fld id="{CB7AA9C6-7322-42C8-8AA4-5A3C2EFEB8E2}" type="slidenum">
              <a:rPr lang="nb-NO" smtClean="0"/>
              <a:t>16</a:t>
            </a:fld>
            <a:endParaRPr lang="nb-NO"/>
          </a:p>
        </p:txBody>
      </p:sp>
    </p:spTree>
    <p:extLst>
      <p:ext uri="{BB962C8B-B14F-4D97-AF65-F5344CB8AC3E}">
        <p14:creationId xmlns:p14="http://schemas.microsoft.com/office/powerpoint/2010/main" val="1972463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F8403-A067-FC5C-2A34-2F37EADD6A0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3AFB942-2953-CE19-2A1B-2319B111EC8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8BD9088-31C7-B4CB-0077-5B42482D64E5}"/>
              </a:ext>
            </a:extLst>
          </p:cNvPr>
          <p:cNvSpPr>
            <a:spLocks noGrp="1"/>
          </p:cNvSpPr>
          <p:nvPr>
            <p:ph type="body" idx="1"/>
          </p:nvPr>
        </p:nvSpPr>
        <p:spPr/>
        <p:txBody>
          <a:bodyPr/>
          <a:lstStyle/>
          <a:p>
            <a:pPr algn="l"/>
            <a:endParaRPr lang="nb-NO"/>
          </a:p>
        </p:txBody>
      </p:sp>
      <p:sp>
        <p:nvSpPr>
          <p:cNvPr id="4" name="Plassholder for lysbildenummer 3">
            <a:extLst>
              <a:ext uri="{FF2B5EF4-FFF2-40B4-BE49-F238E27FC236}">
                <a16:creationId xmlns:a16="http://schemas.microsoft.com/office/drawing/2014/main" id="{1434A5B9-9A78-1E23-A0DB-485939937613}"/>
              </a:ext>
            </a:extLst>
          </p:cNvPr>
          <p:cNvSpPr>
            <a:spLocks noGrp="1"/>
          </p:cNvSpPr>
          <p:nvPr>
            <p:ph type="sldNum" sz="quarter" idx="5"/>
          </p:nvPr>
        </p:nvSpPr>
        <p:spPr/>
        <p:txBody>
          <a:bodyPr/>
          <a:lstStyle/>
          <a:p>
            <a:fld id="{CB7AA9C6-7322-42C8-8AA4-5A3C2EFEB8E2}" type="slidenum">
              <a:rPr lang="nb-NO" smtClean="0"/>
              <a:t>17</a:t>
            </a:fld>
            <a:endParaRPr lang="nb-NO"/>
          </a:p>
        </p:txBody>
      </p:sp>
    </p:spTree>
    <p:extLst>
      <p:ext uri="{BB962C8B-B14F-4D97-AF65-F5344CB8AC3E}">
        <p14:creationId xmlns:p14="http://schemas.microsoft.com/office/powerpoint/2010/main" val="83461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A140C-7BE4-E04E-43E7-0B89FEB522F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E1D83A4-7E2F-D5FA-AF68-19B733B6EE6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20851E9-BBED-8D22-EAB5-8DA1DFD84FDC}"/>
              </a:ext>
            </a:extLst>
          </p:cNvPr>
          <p:cNvSpPr>
            <a:spLocks noGrp="1"/>
          </p:cNvSpPr>
          <p:nvPr>
            <p:ph type="body" idx="1"/>
          </p:nvPr>
        </p:nvSpPr>
        <p:spPr/>
        <p:txBody>
          <a:bodyPr/>
          <a:lstStyle/>
          <a:p>
            <a:pPr algn="l"/>
            <a:r>
              <a:rPr lang="nb-NO" sz="1800" b="0" i="0" u="none" strike="noStrike" baseline="0">
                <a:latin typeface="SourceSansPro-Regular"/>
              </a:rPr>
              <a:t>Selv om konvensjonen er bindende for Norge, vil det fortsatt være norsk lov som er avgjørende i norsk rett. </a:t>
            </a:r>
          </a:p>
          <a:p>
            <a:pPr algn="l"/>
            <a:endParaRPr lang="nb-NO" sz="1800" b="0" i="0" u="none" strike="noStrike" baseline="0">
              <a:latin typeface="SourceSansPro-Regular"/>
            </a:endParaRPr>
          </a:p>
          <a:p>
            <a:pPr algn="l"/>
            <a:r>
              <a:rPr lang="nb-NO" sz="1800" b="0" i="0" u="none" strike="noStrike" baseline="0">
                <a:latin typeface="SourceSansPro-Regular"/>
              </a:rPr>
              <a:t>Foreløpig har CRPD svakere menneskerettslig vern enn andre gruppers rettsvern.</a:t>
            </a:r>
          </a:p>
          <a:p>
            <a:pPr algn="l"/>
            <a:endParaRPr lang="nb-NO" sz="1800" b="0" i="0" u="none" strike="noStrike" baseline="0">
              <a:latin typeface="SourceSansPro-Regular"/>
            </a:endParaRPr>
          </a:p>
          <a:p>
            <a:pPr algn="l"/>
            <a:r>
              <a:rPr lang="nb-NO" sz="1800" b="0" i="0" u="none" strike="noStrike" baseline="0">
                <a:latin typeface="SourceSansPro-Regular"/>
              </a:rPr>
              <a:t>I den siste runden med oppfølging av arbeidet med CRPD mellom Norge og FN, ga FN klart uttrykk for overraskelse over at Norge ikke har innlemmet CRPD i norsk lov. Det betyr jo at funksjonshemmede blir sett på som spesielle grupper med spesielt avgrensede rettigheter. </a:t>
            </a:r>
          </a:p>
          <a:p>
            <a:pPr algn="l"/>
            <a:endParaRPr lang="nb-NO" sz="1800" b="0" i="0" u="none" strike="noStrike" baseline="0">
              <a:latin typeface="SourceSansPro-Regular"/>
            </a:endParaRPr>
          </a:p>
          <a:p>
            <a:pPr algn="l"/>
            <a:r>
              <a:rPr lang="nb-NO" sz="1800" b="0" i="0" u="none" strike="noStrike" baseline="0">
                <a:latin typeface="SourceSansPro-Regular"/>
              </a:rPr>
              <a:t>Måten CRPD innlemmes i loven vil bety mye for hvordan dette vil skje.</a:t>
            </a:r>
            <a:endParaRPr lang="nb-NO"/>
          </a:p>
        </p:txBody>
      </p:sp>
      <p:sp>
        <p:nvSpPr>
          <p:cNvPr id="4" name="Plassholder for lysbildenummer 3">
            <a:extLst>
              <a:ext uri="{FF2B5EF4-FFF2-40B4-BE49-F238E27FC236}">
                <a16:creationId xmlns:a16="http://schemas.microsoft.com/office/drawing/2014/main" id="{7C23D8BA-5834-EA10-C27A-AAB848235A3F}"/>
              </a:ext>
            </a:extLst>
          </p:cNvPr>
          <p:cNvSpPr>
            <a:spLocks noGrp="1"/>
          </p:cNvSpPr>
          <p:nvPr>
            <p:ph type="sldNum" sz="quarter" idx="5"/>
          </p:nvPr>
        </p:nvSpPr>
        <p:spPr/>
        <p:txBody>
          <a:bodyPr/>
          <a:lstStyle/>
          <a:p>
            <a:fld id="{CB7AA9C6-7322-42C8-8AA4-5A3C2EFEB8E2}" type="slidenum">
              <a:rPr lang="nb-NO" smtClean="0"/>
              <a:t>18</a:t>
            </a:fld>
            <a:endParaRPr lang="nb-NO"/>
          </a:p>
        </p:txBody>
      </p:sp>
    </p:spTree>
    <p:extLst>
      <p:ext uri="{BB962C8B-B14F-4D97-AF65-F5344CB8AC3E}">
        <p14:creationId xmlns:p14="http://schemas.microsoft.com/office/powerpoint/2010/main" val="1050610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9AA23-870F-548C-4527-B82BBC1A5BC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7D32707-77D6-1EA0-24AE-0D556E4396A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BE96F60-3E67-EC57-0E11-0FF46742B0B6}"/>
              </a:ext>
            </a:extLst>
          </p:cNvPr>
          <p:cNvSpPr>
            <a:spLocks noGrp="1"/>
          </p:cNvSpPr>
          <p:nvPr>
            <p:ph type="body" idx="1"/>
          </p:nvPr>
        </p:nvSpPr>
        <p:spPr/>
        <p:txBody>
          <a:bodyPr/>
          <a:lstStyle/>
          <a:p>
            <a:pPr algn="l"/>
            <a:r>
              <a:rPr lang="nb-NO" sz="1800" b="1" i="0" u="none" strike="noStrike" baseline="0">
                <a:latin typeface="SourceSansPro-Regular"/>
              </a:rPr>
              <a:t>Grunnloven</a:t>
            </a:r>
            <a:r>
              <a:rPr lang="nb-NO" sz="1800" b="0" i="0" u="none" strike="noStrike" baseline="0">
                <a:latin typeface="SourceSansPro-Regular"/>
              </a:rPr>
              <a:t> er den høyeste rettskilden i Norge, </a:t>
            </a:r>
          </a:p>
          <a:p>
            <a:pPr algn="l"/>
            <a:r>
              <a:rPr lang="nb-NO" sz="1800" b="1" i="0" u="none" strike="noStrike" baseline="0">
                <a:latin typeface="SourceSansPro-Regular"/>
              </a:rPr>
              <a:t>lov med forrang</a:t>
            </a:r>
            <a:r>
              <a:rPr lang="nb-NO" sz="1800" b="0" i="0" u="none" strike="noStrike" baseline="0">
                <a:latin typeface="SourceSansPro-Regular"/>
              </a:rPr>
              <a:t>. Dette er en lov som presiserer at den går foran annen lov om det finnes motstrid mellom dem. </a:t>
            </a:r>
          </a:p>
          <a:p>
            <a:pPr algn="l"/>
            <a:r>
              <a:rPr lang="nb-NO" sz="1800" b="1" i="0" u="none" strike="noStrike" baseline="0">
                <a:latin typeface="SourceSansPro-Regular"/>
              </a:rPr>
              <a:t>Menneskerettsloven</a:t>
            </a:r>
            <a:r>
              <a:rPr lang="nb-NO" sz="1800" b="0" i="0" u="none" strike="noStrike" baseline="0">
                <a:latin typeface="SourceSansPro-Regular"/>
              </a:rPr>
              <a:t> er en slik lov. Barnekonvensjonen og kvinnekonvensjonen er tatt inn i menneskerettsloven. </a:t>
            </a:r>
          </a:p>
          <a:p>
            <a:pPr algn="l"/>
            <a:r>
              <a:rPr lang="nb-NO" sz="1800" b="0" i="0" u="none" strike="noStrike" baseline="0">
                <a:latin typeface="SourceSansPro-Regular"/>
              </a:rPr>
              <a:t>Det er uenighet om </a:t>
            </a:r>
            <a:r>
              <a:rPr lang="nb-NO" sz="1800" b="0" i="0" u="sng" strike="noStrike" baseline="0">
                <a:latin typeface="SourceSansPro-Regular"/>
              </a:rPr>
              <a:t>hvor</a:t>
            </a:r>
            <a:r>
              <a:rPr lang="nb-NO" sz="1800" b="0" i="0" u="none" strike="noStrike" baseline="0">
                <a:latin typeface="SourceSansPro-Regular"/>
              </a:rPr>
              <a:t> CRPD skal gjøres til del av norsk lov. Noen vil ha den inn i menneskerettsloven, andre vil ha CRPD inn i likestillings- og diskrimineringsloven eller andre lover. </a:t>
            </a:r>
          </a:p>
          <a:p>
            <a:pPr algn="l"/>
            <a:endParaRPr lang="nb-NO" sz="1800" b="0" i="0" u="none" strike="noStrike" baseline="0">
              <a:latin typeface="SourceSansPro-Regular"/>
            </a:endParaRPr>
          </a:p>
          <a:p>
            <a:pPr algn="l"/>
            <a:r>
              <a:rPr lang="nb-NO" sz="1800" b="0" i="0" u="none" strike="noStrike" baseline="0">
                <a:latin typeface="SourceSansPro-Regular"/>
              </a:rPr>
              <a:t>Nederst i pyramiden finner vi rundskriv, tolkningsuttalelser og veiledere. Dette er ikke lov eller bygget på lov, men kilder som kan legges vekt på når det er uklart hvordan loven skal tolkes.</a:t>
            </a:r>
          </a:p>
          <a:p>
            <a:pPr algn="l"/>
            <a:r>
              <a:rPr lang="nb-NO" sz="1800" b="0" i="0" u="none" strike="noStrike" baseline="0">
                <a:latin typeface="SourceSansPro-Regular"/>
              </a:rPr>
              <a:t>Så lenge CRPD ikke er tatt inn i loven, fungerer CRPD </a:t>
            </a:r>
            <a:r>
              <a:rPr lang="nb-NO" sz="1800" b="0" i="0" u="sng" strike="noStrike" baseline="0">
                <a:latin typeface="SourceSansPro-Regular"/>
              </a:rPr>
              <a:t>juridisk sett </a:t>
            </a:r>
            <a:r>
              <a:rPr lang="nb-NO" sz="1800" b="0" i="0" u="none" strike="noStrike" baseline="0">
                <a:latin typeface="SourceSansPro-Regular"/>
              </a:rPr>
              <a:t>bare som et argument på dette nederste nivået i pyramiden over.</a:t>
            </a:r>
          </a:p>
          <a:p>
            <a:pPr algn="l"/>
            <a:endParaRPr lang="nb-NO" sz="1800" b="0" i="0" u="none" strike="noStrike" baseline="0">
              <a:latin typeface="SourceSansPro-Regular"/>
            </a:endParaRPr>
          </a:p>
          <a:p>
            <a:pPr algn="l"/>
            <a:endParaRPr lang="nb-NO"/>
          </a:p>
        </p:txBody>
      </p:sp>
      <p:sp>
        <p:nvSpPr>
          <p:cNvPr id="4" name="Plassholder for lysbildenummer 3">
            <a:extLst>
              <a:ext uri="{FF2B5EF4-FFF2-40B4-BE49-F238E27FC236}">
                <a16:creationId xmlns:a16="http://schemas.microsoft.com/office/drawing/2014/main" id="{42C9F27B-7A6D-B0F9-9EE3-A8F04105C866}"/>
              </a:ext>
            </a:extLst>
          </p:cNvPr>
          <p:cNvSpPr>
            <a:spLocks noGrp="1"/>
          </p:cNvSpPr>
          <p:nvPr>
            <p:ph type="sldNum" sz="quarter" idx="5"/>
          </p:nvPr>
        </p:nvSpPr>
        <p:spPr/>
        <p:txBody>
          <a:bodyPr/>
          <a:lstStyle/>
          <a:p>
            <a:fld id="{CB7AA9C6-7322-42C8-8AA4-5A3C2EFEB8E2}" type="slidenum">
              <a:rPr lang="nb-NO" smtClean="0"/>
              <a:t>19</a:t>
            </a:fld>
            <a:endParaRPr lang="nb-NO"/>
          </a:p>
        </p:txBody>
      </p:sp>
    </p:spTree>
    <p:extLst>
      <p:ext uri="{BB962C8B-B14F-4D97-AF65-F5344CB8AC3E}">
        <p14:creationId xmlns:p14="http://schemas.microsoft.com/office/powerpoint/2010/main" val="264471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0" i="0" u="none" strike="noStrike" baseline="0">
                <a:latin typeface="SourceSansPro-Regular"/>
              </a:rPr>
              <a:t>Menneskerettighetene gjelder alle, også funksjonshemmede.</a:t>
            </a:r>
          </a:p>
          <a:p>
            <a:pPr algn="l"/>
            <a:r>
              <a:rPr lang="nb-NO" sz="1800" b="0" i="0" u="none" strike="noStrike" baseline="0">
                <a:latin typeface="SourceSansPro-Regular"/>
              </a:rPr>
              <a:t>Burde ikke det være nok?</a:t>
            </a:r>
          </a:p>
          <a:p>
            <a:pPr algn="l"/>
            <a:endParaRPr lang="nb-NO"/>
          </a:p>
          <a:p>
            <a:r>
              <a:rPr lang="nb-NO"/>
              <a:t>(Start med å spørre deltakerne. Gi gjerne mulighet til debatt før du går videre)</a:t>
            </a:r>
          </a:p>
          <a:p>
            <a:endParaRPr lang="nb-NO"/>
          </a:p>
          <a:p>
            <a:endParaRPr lang="nb-NO"/>
          </a:p>
          <a:p>
            <a:r>
              <a:rPr lang="nb-NO"/>
              <a:t>Hjelper det å ha stemmerett om valglokalet er slik utformet at du ikke kommer inn for å stemme?</a:t>
            </a:r>
          </a:p>
          <a:p>
            <a:endParaRPr lang="nb-NO"/>
          </a:p>
          <a:p>
            <a:r>
              <a:rPr lang="nb-NO"/>
              <a:t>Alle har rett til skolegang, men hvor mye hjelper det om skolen ikke er tilrettelagt?</a:t>
            </a:r>
          </a:p>
          <a:p>
            <a:endParaRPr lang="nb-NO"/>
          </a:p>
          <a:p>
            <a:endParaRPr lang="nb-NO"/>
          </a:p>
          <a:p>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2</a:t>
            </a:fld>
            <a:endParaRPr lang="nb-NO"/>
          </a:p>
        </p:txBody>
      </p:sp>
    </p:spTree>
    <p:extLst>
      <p:ext uri="{BB962C8B-B14F-4D97-AF65-F5344CB8AC3E}">
        <p14:creationId xmlns:p14="http://schemas.microsoft.com/office/powerpoint/2010/main" val="350008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19950-DD7E-98A0-ED48-E2D984ADE9C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029BB90-20B5-1C6A-5235-E2CDF4DEA53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4C3CCFA-1167-6575-60EA-165EC5B99429}"/>
              </a:ext>
            </a:extLst>
          </p:cNvPr>
          <p:cNvSpPr>
            <a:spLocks noGrp="1"/>
          </p:cNvSpPr>
          <p:nvPr>
            <p:ph type="body" idx="1"/>
          </p:nvPr>
        </p:nvSpPr>
        <p:spPr/>
        <p:txBody>
          <a:bodyPr/>
          <a:lstStyle/>
          <a:p>
            <a:pPr algn="l"/>
            <a:r>
              <a:rPr lang="nb-NO" sz="1800" b="0" i="0" u="none" strike="noStrike" baseline="0">
                <a:latin typeface="SourceSansPro-Regular"/>
              </a:rPr>
              <a:t>Mye tyder på at det </a:t>
            </a:r>
            <a:r>
              <a:rPr lang="nb-NO" sz="1800" b="1" i="0" u="none" strike="noStrike" baseline="0">
                <a:latin typeface="SourceSansPro-Regular"/>
              </a:rPr>
              <a:t>paradigmeskiftet</a:t>
            </a:r>
            <a:r>
              <a:rPr lang="nb-NO" sz="1800" b="0" i="0" u="none" strike="noStrike" baseline="0">
                <a:latin typeface="SourceSansPro-Regular"/>
              </a:rPr>
              <a:t> vi beskrev tidligere ikke har fått sterkt nok gjennomslag. Det betyr at mange ser på CRPD som en </a:t>
            </a:r>
            <a:r>
              <a:rPr lang="nb-NO" sz="1800" b="0" i="0" u="sng" strike="noStrike" baseline="0">
                <a:latin typeface="SourceSansPro-Regular"/>
              </a:rPr>
              <a:t>velferdskonvensjon</a:t>
            </a:r>
            <a:r>
              <a:rPr lang="nb-NO" sz="1800" b="0" i="0" u="none" strike="noStrike" baseline="0">
                <a:latin typeface="SourceSansPro-Regular"/>
              </a:rPr>
              <a:t>. Så lenge forpliktelsene i CRPD ikke er tatt inn i loven, er så vil ikke forpliktelsene bli prioritert på trange budsjetter. </a:t>
            </a:r>
          </a:p>
          <a:p>
            <a:pPr algn="l"/>
            <a:endParaRPr lang="nb-NO" sz="1800" b="0" i="0" u="none" strike="noStrike" baseline="0">
              <a:latin typeface="SourceSansPro-Regular"/>
            </a:endParaRPr>
          </a:p>
          <a:p>
            <a:pPr algn="l"/>
            <a:r>
              <a:rPr lang="nb-NO" sz="1800" b="1" i="0" u="none" strike="noStrike" baseline="0">
                <a:latin typeface="SourceSansPro-Regular"/>
              </a:rPr>
              <a:t>Selvråderett</a:t>
            </a:r>
            <a:r>
              <a:rPr lang="nb-NO" sz="1800" b="0" i="0" u="none" strike="noStrike" baseline="0">
                <a:latin typeface="SourceSansPro-Regular"/>
              </a:rPr>
              <a:t>: </a:t>
            </a:r>
            <a:r>
              <a:rPr lang="nb-NO" sz="1800" b="0" i="1" u="none" strike="noStrike" baseline="0">
                <a:latin typeface="SourceSansPro-It"/>
              </a:rPr>
              <a:t>«FN skal ikke regulere velferden i enkeltland». </a:t>
            </a:r>
            <a:r>
              <a:rPr lang="nb-NO" sz="1800" b="0" i="0" u="none" strike="noStrike" baseline="0">
                <a:latin typeface="SourceSansPro-Regular"/>
              </a:rPr>
              <a:t>Det sistnevnte er ikke bare noe man finner i kommentarfeltene. Deler av offentligheten har sterk motstand mot overnasjonal styring. Redsel for økte utgifter i kommunene spiller nok også inn. Det er allerede et enormt gap mellom for eksempel dagens lover om universell utforming og hvor mange bygg som ikke er tilrettelagt, der det er vanskelig å finne penger til å gjøre de nødvendige tilpasningene.</a:t>
            </a:r>
          </a:p>
          <a:p>
            <a:pPr algn="l"/>
            <a:endParaRPr lang="nb-NO" sz="1800" b="0" i="0" u="none" strike="noStrike" baseline="0">
              <a:latin typeface="SourceSansPro-Regular"/>
            </a:endParaRPr>
          </a:p>
          <a:p>
            <a:pPr algn="l"/>
            <a:r>
              <a:rPr lang="nb-NO" sz="1800" b="1" i="0" u="none" strike="noStrike" baseline="0">
                <a:latin typeface="SourceSansPro-Regular"/>
              </a:rPr>
              <a:t>Uvitenhet om selve konvensjonen</a:t>
            </a:r>
            <a:r>
              <a:rPr lang="nb-NO" sz="1800" b="0" i="0" u="none" strike="noStrike" baseline="0">
                <a:latin typeface="SourceSansPro-Regular"/>
              </a:rPr>
              <a:t>. Nettopp derfor er det viktig å spre kunnskap om paradigmeskiftet og CRPD.</a:t>
            </a:r>
            <a:endParaRPr lang="nb-NO"/>
          </a:p>
        </p:txBody>
      </p:sp>
      <p:sp>
        <p:nvSpPr>
          <p:cNvPr id="4" name="Plassholder for lysbildenummer 3">
            <a:extLst>
              <a:ext uri="{FF2B5EF4-FFF2-40B4-BE49-F238E27FC236}">
                <a16:creationId xmlns:a16="http://schemas.microsoft.com/office/drawing/2014/main" id="{663DF418-B84C-71A2-C7AF-B6BBE95C1C1A}"/>
              </a:ext>
            </a:extLst>
          </p:cNvPr>
          <p:cNvSpPr>
            <a:spLocks noGrp="1"/>
          </p:cNvSpPr>
          <p:nvPr>
            <p:ph type="sldNum" sz="quarter" idx="5"/>
          </p:nvPr>
        </p:nvSpPr>
        <p:spPr/>
        <p:txBody>
          <a:bodyPr/>
          <a:lstStyle/>
          <a:p>
            <a:fld id="{CB7AA9C6-7322-42C8-8AA4-5A3C2EFEB8E2}" type="slidenum">
              <a:rPr lang="nb-NO" smtClean="0"/>
              <a:t>20</a:t>
            </a:fld>
            <a:endParaRPr lang="nb-NO"/>
          </a:p>
        </p:txBody>
      </p:sp>
    </p:spTree>
    <p:extLst>
      <p:ext uri="{BB962C8B-B14F-4D97-AF65-F5344CB8AC3E}">
        <p14:creationId xmlns:p14="http://schemas.microsoft.com/office/powerpoint/2010/main" val="2640789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B39FD-88AF-28E9-3B82-3E86949E55A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FD1D85C-126F-8142-6B27-10264A33E9D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8C9274D-6BC0-E4A6-5651-A36B2FF4E53F}"/>
              </a:ext>
            </a:extLst>
          </p:cNvPr>
          <p:cNvSpPr>
            <a:spLocks noGrp="1"/>
          </p:cNvSpPr>
          <p:nvPr>
            <p:ph type="body" idx="1"/>
          </p:nvPr>
        </p:nvSpPr>
        <p:spPr/>
        <p:txBody>
          <a:bodyPr/>
          <a:lstStyle/>
          <a:p>
            <a:pPr algn="l"/>
            <a:r>
              <a:rPr lang="nb-NO" sz="1800" b="0" i="0" u="none" strike="noStrike" baseline="0">
                <a:latin typeface="SourceSansPro-Regular"/>
              </a:rPr>
              <a:t>Norge har forpliktet seg til å følge CRPD, og det er langt fra alltid at loven er soleklar. Lov må TOLKES. Her er CRPD en brannfakkel som kan være viktig for tolkning av hva som er en korrekt forståelse av lov. </a:t>
            </a:r>
          </a:p>
          <a:p>
            <a:pPr algn="l"/>
            <a:r>
              <a:rPr lang="nb-NO" sz="1800" b="0" i="0" u="none" strike="noStrike" baseline="0">
                <a:latin typeface="SourceSansPro-Regular"/>
              </a:rPr>
              <a:t>Er loven uklar, vil riktig henvisning til CRPD være et tungtveiende argument for å argumentere for funksjonshemmede som likestilte borgere som har et fullverdig sett med rettigheter og plikter.</a:t>
            </a:r>
          </a:p>
          <a:p>
            <a:pPr algn="l"/>
            <a:endParaRPr lang="nb-NO" sz="1800" b="0" i="0" u="none" strike="noStrike" baseline="0">
              <a:latin typeface="SourceSansPro-Regular"/>
            </a:endParaRPr>
          </a:p>
          <a:p>
            <a:pPr algn="l"/>
            <a:r>
              <a:rPr lang="nb-NO" sz="1800" b="0" i="0" u="none" strike="noStrike" baseline="0">
                <a:latin typeface="SourceSansPro-Regular"/>
              </a:rPr>
              <a:t>CRPD er ikke bare nyttig når vi trenger argumenter i enkeltsaker. CRPD vil også kunne bidra med argumenter for å endre lover og forskrifter, slik at de er bedre egnet til å sikre at funksjonshemmede</a:t>
            </a:r>
          </a:p>
          <a:p>
            <a:pPr algn="l"/>
            <a:r>
              <a:rPr lang="nb-NO" sz="1800" b="0" i="0" u="none" strike="noStrike" baseline="0">
                <a:latin typeface="SourceSansPro-Regular"/>
              </a:rPr>
              <a:t>får oppleve menneskerettighetene sine.</a:t>
            </a:r>
          </a:p>
          <a:p>
            <a:pPr algn="l"/>
            <a:endParaRPr lang="nb-NO" sz="1800" b="0" i="0" u="none" strike="noStrike" baseline="0">
              <a:latin typeface="SourceSansPro-Regular"/>
            </a:endParaRPr>
          </a:p>
        </p:txBody>
      </p:sp>
      <p:sp>
        <p:nvSpPr>
          <p:cNvPr id="4" name="Plassholder for lysbildenummer 3">
            <a:extLst>
              <a:ext uri="{FF2B5EF4-FFF2-40B4-BE49-F238E27FC236}">
                <a16:creationId xmlns:a16="http://schemas.microsoft.com/office/drawing/2014/main" id="{3046854B-07A9-51FF-D1CB-7F295D5F28A0}"/>
              </a:ext>
            </a:extLst>
          </p:cNvPr>
          <p:cNvSpPr>
            <a:spLocks noGrp="1"/>
          </p:cNvSpPr>
          <p:nvPr>
            <p:ph type="sldNum" sz="quarter" idx="5"/>
          </p:nvPr>
        </p:nvSpPr>
        <p:spPr/>
        <p:txBody>
          <a:bodyPr/>
          <a:lstStyle/>
          <a:p>
            <a:fld id="{CB7AA9C6-7322-42C8-8AA4-5A3C2EFEB8E2}" type="slidenum">
              <a:rPr lang="nb-NO" smtClean="0"/>
              <a:t>21</a:t>
            </a:fld>
            <a:endParaRPr lang="nb-NO"/>
          </a:p>
        </p:txBody>
      </p:sp>
    </p:spTree>
    <p:extLst>
      <p:ext uri="{BB962C8B-B14F-4D97-AF65-F5344CB8AC3E}">
        <p14:creationId xmlns:p14="http://schemas.microsoft.com/office/powerpoint/2010/main" val="979436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B39FD-88AF-28E9-3B82-3E86949E55A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FD1D85C-126F-8142-6B27-10264A33E9D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8C9274D-6BC0-E4A6-5651-A36B2FF4E53F}"/>
              </a:ext>
            </a:extLst>
          </p:cNvPr>
          <p:cNvSpPr>
            <a:spLocks noGrp="1"/>
          </p:cNvSpPr>
          <p:nvPr>
            <p:ph type="body" idx="1"/>
          </p:nvPr>
        </p:nvSpPr>
        <p:spPr/>
        <p:txBody>
          <a:bodyPr/>
          <a:lstStyle/>
          <a:p>
            <a:pPr algn="l"/>
            <a:r>
              <a:rPr lang="nb-NO" sz="1800" b="0" i="0" u="none" strike="noStrike" baseline="0" dirty="0">
                <a:latin typeface="SourceSansPro-Regular"/>
              </a:rPr>
              <a:t>CRPD betyr at vi har rettigheter og en egen konvensjon som sier noe om hva som må til for at rettighetene skal være oppfylt.</a:t>
            </a:r>
          </a:p>
          <a:p>
            <a:pPr algn="l"/>
            <a:r>
              <a:rPr lang="nb-NO" sz="1800" b="0" i="0" u="none" strike="noStrike" baseline="0" dirty="0">
                <a:latin typeface="SourceSansPro-Regular"/>
              </a:rPr>
              <a:t>Men betyr ikke alt faller på plass av seg selv. </a:t>
            </a:r>
          </a:p>
          <a:p>
            <a:pPr algn="l"/>
            <a:r>
              <a:rPr lang="nb-NO" sz="1800" b="0" i="0" u="none" strike="noStrike" baseline="0" dirty="0">
                <a:latin typeface="SourceSansPro-Regular"/>
              </a:rPr>
              <a:t>CRPD må brukes for å få praktisk gjennomslag</a:t>
            </a:r>
          </a:p>
          <a:p>
            <a:pPr algn="l"/>
            <a:r>
              <a:rPr lang="nb-NO" sz="1800" b="0" i="0" u="none" strike="noStrike" baseline="0" dirty="0">
                <a:latin typeface="SourceSansPro-Regular"/>
              </a:rPr>
              <a:t>På den neste serien med slides får vi se hvor mange artikler som kan være aktuelle i én enkelt sak, selv om det ofte kan holde med bare én.</a:t>
            </a:r>
          </a:p>
          <a:p>
            <a:pPr algn="l"/>
            <a:endParaRPr lang="nb-NO" sz="1800" b="0" i="0" u="none" strike="noStrike" baseline="0" dirty="0">
              <a:latin typeface="SourceSansPro-Regular"/>
            </a:endParaRPr>
          </a:p>
          <a:p>
            <a:pPr algn="l"/>
            <a:r>
              <a:rPr lang="nb-NO" sz="1800" b="0" i="0" u="none" strike="noStrike" baseline="0" dirty="0">
                <a:latin typeface="SourceSansPro-Regular"/>
              </a:rPr>
              <a:t>(Om du synes eksempelet er mindre relevant for deg og din gruppe kan du eventuelt bytte det ut med et annet eksempel, eller bare hente frem noen artikler du synes passer og åpne for diskusjon med deltakerne om hvordan disse artiklene kan være relevante for dere.)</a:t>
            </a:r>
          </a:p>
        </p:txBody>
      </p:sp>
      <p:sp>
        <p:nvSpPr>
          <p:cNvPr id="4" name="Plassholder for lysbildenummer 3">
            <a:extLst>
              <a:ext uri="{FF2B5EF4-FFF2-40B4-BE49-F238E27FC236}">
                <a16:creationId xmlns:a16="http://schemas.microsoft.com/office/drawing/2014/main" id="{3046854B-07A9-51FF-D1CB-7F295D5F28A0}"/>
              </a:ext>
            </a:extLst>
          </p:cNvPr>
          <p:cNvSpPr>
            <a:spLocks noGrp="1"/>
          </p:cNvSpPr>
          <p:nvPr>
            <p:ph type="sldNum" sz="quarter" idx="5"/>
          </p:nvPr>
        </p:nvSpPr>
        <p:spPr/>
        <p:txBody>
          <a:bodyPr/>
          <a:lstStyle/>
          <a:p>
            <a:fld id="{CB7AA9C6-7322-42C8-8AA4-5A3C2EFEB8E2}" type="slidenum">
              <a:rPr lang="nb-NO" smtClean="0"/>
              <a:t>22</a:t>
            </a:fld>
            <a:endParaRPr lang="nb-NO"/>
          </a:p>
        </p:txBody>
      </p:sp>
    </p:spTree>
    <p:extLst>
      <p:ext uri="{BB962C8B-B14F-4D97-AF65-F5344CB8AC3E}">
        <p14:creationId xmlns:p14="http://schemas.microsoft.com/office/powerpoint/2010/main" val="955739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5CDBC-2991-B9A6-292A-DD97534A08C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DE255B9-8CEE-F8E1-9947-4A838B77E1B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2F1F083-2351-F239-1015-9EC20CFA3BA5}"/>
              </a:ext>
            </a:extLst>
          </p:cNvPr>
          <p:cNvSpPr>
            <a:spLocks noGrp="1"/>
          </p:cNvSpPr>
          <p:nvPr>
            <p:ph type="body" idx="1"/>
          </p:nvPr>
        </p:nvSpPr>
        <p:spPr/>
        <p:txBody>
          <a:bodyPr/>
          <a:lstStyle/>
          <a:p>
            <a:pPr algn="l"/>
            <a:r>
              <a:rPr lang="nb-NO" sz="1800" b="0" i="0" u="none" strike="noStrike" baseline="0">
                <a:latin typeface="SourceSansPro-Regular"/>
              </a:rPr>
              <a:t>Eli Knøsen fra Likestillings- og </a:t>
            </a:r>
            <a:r>
              <a:rPr lang="nb-NO" sz="1800" b="0" i="0" u="none" strike="noStrike" baseline="0" err="1">
                <a:latin typeface="SourceSansPro-Regular"/>
              </a:rPr>
              <a:t>dikrimineringsombudet</a:t>
            </a:r>
            <a:r>
              <a:rPr lang="nb-NO" sz="1800" b="0" i="0" u="none" strike="noStrike" baseline="0">
                <a:latin typeface="SourceSansPro-Regular"/>
              </a:rPr>
              <a:t> har vist hvordan hele fjorten artikler i CRPD kan brukes til å argumentere mot en kommune som ønsker å spare penger ved å legge ned en kommunal bolig og tvangsflytte beboerne til en samlokalisering av utviklingshemmede organisert som en stor institusjon.  Heldigvis trenger du ikke fjorten artikler for å argumentere for at noe er et menneskerettsbrudd. Én skal faktisk være nok. </a:t>
            </a:r>
          </a:p>
          <a:p>
            <a:pPr algn="l"/>
            <a:endParaRPr lang="nb-NO" sz="1800" b="0" i="0" u="none" strike="noStrike" baseline="0">
              <a:latin typeface="SourceSansPro-Regular"/>
            </a:endParaRPr>
          </a:p>
          <a:p>
            <a:r>
              <a:rPr lang="nb-NO" sz="1800" b="0" i="0" u="none" strike="noStrike" baseline="0">
                <a:latin typeface="SourceSansPro-Regular"/>
              </a:rPr>
              <a:t>Derfor kommer de neste lysbildene til å ta utgangspunkt i et utvalg relevante artikler. Tanken er at dere som er med på </a:t>
            </a:r>
            <a:r>
              <a:rPr lang="nb-NO" sz="1800">
                <a:latin typeface="SourceSansPro-Regular"/>
              </a:rPr>
              <a:t>kurset </a:t>
            </a:r>
            <a:r>
              <a:rPr lang="nb-NO" sz="1800" b="0" i="0" u="none" strike="noStrike" baseline="0">
                <a:latin typeface="SourceSansPro-Regular"/>
              </a:rPr>
              <a:t>kan se på artiklene og komme med forslag til hvordan artiklene kan brukes til å </a:t>
            </a:r>
            <a:r>
              <a:rPr lang="nb-NO" sz="1800">
                <a:latin typeface="SourceSansPro-Regular"/>
              </a:rPr>
              <a:t>argumentere</a:t>
            </a:r>
            <a:r>
              <a:rPr lang="nb-NO" sz="1800" b="0" i="0" u="none" strike="noStrike" baseline="0">
                <a:latin typeface="SourceSansPro-Regular"/>
              </a:rPr>
              <a:t> i saker som opptar dere eller er nyttige for personer med nedsatt funksjonsevne.</a:t>
            </a:r>
            <a:r>
              <a:rPr lang="nb-NO" sz="1800">
                <a:latin typeface="SourceSansPro-Regular"/>
              </a:rPr>
              <a:t> </a:t>
            </a:r>
            <a:endParaRPr lang="nb-NO"/>
          </a:p>
        </p:txBody>
      </p:sp>
      <p:sp>
        <p:nvSpPr>
          <p:cNvPr id="4" name="Plassholder for lysbildenummer 3">
            <a:extLst>
              <a:ext uri="{FF2B5EF4-FFF2-40B4-BE49-F238E27FC236}">
                <a16:creationId xmlns:a16="http://schemas.microsoft.com/office/drawing/2014/main" id="{340BF2E8-A865-AE98-0AB3-1BEB62D8561E}"/>
              </a:ext>
            </a:extLst>
          </p:cNvPr>
          <p:cNvSpPr>
            <a:spLocks noGrp="1"/>
          </p:cNvSpPr>
          <p:nvPr>
            <p:ph type="sldNum" sz="quarter" idx="5"/>
          </p:nvPr>
        </p:nvSpPr>
        <p:spPr/>
        <p:txBody>
          <a:bodyPr/>
          <a:lstStyle/>
          <a:p>
            <a:fld id="{CB7AA9C6-7322-42C8-8AA4-5A3C2EFEB8E2}" type="slidenum">
              <a:rPr lang="nb-NO" smtClean="0"/>
              <a:t>23</a:t>
            </a:fld>
            <a:endParaRPr lang="nb-NO"/>
          </a:p>
        </p:txBody>
      </p:sp>
    </p:spTree>
    <p:extLst>
      <p:ext uri="{BB962C8B-B14F-4D97-AF65-F5344CB8AC3E}">
        <p14:creationId xmlns:p14="http://schemas.microsoft.com/office/powerpoint/2010/main" val="2673017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CAAFC-DB80-BB27-DD8E-9D01DCC3CE6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07079DE-7233-8414-49D4-0D5A9B28F7A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3FA18A0-BC94-11F3-BD7A-A3417E80A180}"/>
              </a:ext>
            </a:extLst>
          </p:cNvPr>
          <p:cNvSpPr>
            <a:spLocks noGrp="1"/>
          </p:cNvSpPr>
          <p:nvPr>
            <p:ph type="body" idx="1"/>
          </p:nvPr>
        </p:nvSpPr>
        <p:spPr/>
        <p:txBody>
          <a:bodyPr/>
          <a:lstStyle/>
          <a:p>
            <a:pPr algn="l"/>
            <a:r>
              <a:rPr lang="nb-NO" b="1"/>
              <a:t>Dette er bare begynnelsen på artikkel 9, men det burde være nok til å tenke på et og annet hvordan kan denne artikkelen brukes? (Spør deltakerne)</a:t>
            </a:r>
            <a:r>
              <a:rPr lang="nb-NO"/>
              <a:t> </a:t>
            </a:r>
          </a:p>
          <a:p>
            <a:pPr algn="l"/>
            <a:endParaRPr lang="nb-NO"/>
          </a:p>
          <a:p>
            <a:pPr algn="l"/>
            <a:r>
              <a:rPr lang="nb-NO"/>
              <a:t>(Her er det ikke nødvendig å gå gjennom hele teksten i artikkelen. Du kan selv vurdere hvor dypt du går i dette utfra hvor engasjerte kursdeltakerne dine er.)</a:t>
            </a:r>
          </a:p>
          <a:p>
            <a:pPr algn="l"/>
            <a:endParaRPr lang="nb-NO"/>
          </a:p>
        </p:txBody>
      </p:sp>
      <p:sp>
        <p:nvSpPr>
          <p:cNvPr id="4" name="Plassholder for lysbildenummer 3">
            <a:extLst>
              <a:ext uri="{FF2B5EF4-FFF2-40B4-BE49-F238E27FC236}">
                <a16:creationId xmlns:a16="http://schemas.microsoft.com/office/drawing/2014/main" id="{4D08DCAD-042B-037E-B603-037BFE90E0B5}"/>
              </a:ext>
            </a:extLst>
          </p:cNvPr>
          <p:cNvSpPr>
            <a:spLocks noGrp="1"/>
          </p:cNvSpPr>
          <p:nvPr>
            <p:ph type="sldNum" sz="quarter" idx="5"/>
          </p:nvPr>
        </p:nvSpPr>
        <p:spPr/>
        <p:txBody>
          <a:bodyPr/>
          <a:lstStyle/>
          <a:p>
            <a:fld id="{CB7AA9C6-7322-42C8-8AA4-5A3C2EFEB8E2}" type="slidenum">
              <a:rPr lang="nb-NO" smtClean="0"/>
              <a:t>24</a:t>
            </a:fld>
            <a:endParaRPr lang="nb-NO"/>
          </a:p>
        </p:txBody>
      </p:sp>
    </p:spTree>
    <p:extLst>
      <p:ext uri="{BB962C8B-B14F-4D97-AF65-F5344CB8AC3E}">
        <p14:creationId xmlns:p14="http://schemas.microsoft.com/office/powerpoint/2010/main" val="3636030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753B0-9D32-387B-E93A-A21C4EEFEEB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CB1579E-8677-A8D9-C4AF-BC834BCD0B4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4FD0C99-5AA8-D595-715C-BE55061688E1}"/>
              </a:ext>
            </a:extLst>
          </p:cNvPr>
          <p:cNvSpPr>
            <a:spLocks noGrp="1"/>
          </p:cNvSpPr>
          <p:nvPr>
            <p:ph type="body" idx="1"/>
          </p:nvPr>
        </p:nvSpPr>
        <p:spPr/>
        <p:txBody>
          <a:bodyPr/>
          <a:lstStyle/>
          <a:p>
            <a:pPr algn="l"/>
            <a:r>
              <a:rPr lang="nb-NO" b="1"/>
              <a:t>Hvordan kan denne artikkelen brukes? </a:t>
            </a:r>
            <a:r>
              <a:rPr lang="nb-NO"/>
              <a:t>Åpne for innspill fra salen. </a:t>
            </a:r>
          </a:p>
          <a:p>
            <a:pPr algn="l"/>
            <a:endParaRPr lang="nb-NO"/>
          </a:p>
          <a:p>
            <a:pPr algn="l"/>
            <a:r>
              <a:rPr lang="nb-NO"/>
              <a:t>(Her er det ikke nødvendig å gå gjennom hele teksten i artikkelen. Du kan selv vurdere hvor dypt du går i dette utfra hvor engasjerte kursdeltakerne dine er.)</a:t>
            </a:r>
          </a:p>
          <a:p>
            <a:pPr algn="l"/>
            <a:endParaRPr lang="nb-NO"/>
          </a:p>
          <a:p>
            <a:pPr algn="l"/>
            <a:r>
              <a:rPr lang="nb-NO"/>
              <a:t>(Om du ikke får særlig respons kan du oppsummere med at det står rimelig spesifikt i teksten vi har understreket i a)</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u="sng">
                <a:latin typeface="+mn-lt"/>
              </a:rPr>
              <a:t>) at mennesker med nedsatt funksjonsevne har anledning til å velge bosted, og hvor og med hvem de skal bo, på lik linje med andre, og ikke må bo i en bestemt boform,) </a:t>
            </a:r>
          </a:p>
          <a:p>
            <a:pPr algn="l"/>
            <a:endParaRPr lang="nb-NO"/>
          </a:p>
          <a:p>
            <a:pPr algn="l"/>
            <a:endParaRPr lang="nb-NO"/>
          </a:p>
          <a:p>
            <a:pPr algn="l"/>
            <a:endParaRPr lang="nb-NO"/>
          </a:p>
        </p:txBody>
      </p:sp>
      <p:sp>
        <p:nvSpPr>
          <p:cNvPr id="4" name="Plassholder for lysbildenummer 3">
            <a:extLst>
              <a:ext uri="{FF2B5EF4-FFF2-40B4-BE49-F238E27FC236}">
                <a16:creationId xmlns:a16="http://schemas.microsoft.com/office/drawing/2014/main" id="{8345BC59-045D-8871-73EC-E407649BC416}"/>
              </a:ext>
            </a:extLst>
          </p:cNvPr>
          <p:cNvSpPr>
            <a:spLocks noGrp="1"/>
          </p:cNvSpPr>
          <p:nvPr>
            <p:ph type="sldNum" sz="quarter" idx="5"/>
          </p:nvPr>
        </p:nvSpPr>
        <p:spPr/>
        <p:txBody>
          <a:bodyPr/>
          <a:lstStyle/>
          <a:p>
            <a:fld id="{CB7AA9C6-7322-42C8-8AA4-5A3C2EFEB8E2}" type="slidenum">
              <a:rPr lang="nb-NO" smtClean="0"/>
              <a:t>25</a:t>
            </a:fld>
            <a:endParaRPr lang="nb-NO"/>
          </a:p>
        </p:txBody>
      </p:sp>
    </p:spTree>
    <p:extLst>
      <p:ext uri="{BB962C8B-B14F-4D97-AF65-F5344CB8AC3E}">
        <p14:creationId xmlns:p14="http://schemas.microsoft.com/office/powerpoint/2010/main" val="2872257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3EF28-6BC6-D1AF-A49C-4616B6D637A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9067F02-1259-FFB9-A44C-98AEF284EA5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1307CB7-E254-D127-6A06-971BD06B97B7}"/>
              </a:ext>
            </a:extLst>
          </p:cNvPr>
          <p:cNvSpPr>
            <a:spLocks noGrp="1"/>
          </p:cNvSpPr>
          <p:nvPr>
            <p:ph type="body" idx="1"/>
          </p:nvPr>
        </p:nvSpPr>
        <p:spPr/>
        <p:txBody>
          <a:bodyPr/>
          <a:lstStyle/>
          <a:p>
            <a:pPr algn="l"/>
            <a:endParaRPr lang="nb-NO" sz="1800" b="0" i="0" u="none" strike="noStrike" baseline="0">
              <a:latin typeface="SourceSansPro-Regular"/>
            </a:endParaRPr>
          </a:p>
          <a:p>
            <a:pPr algn="l"/>
            <a:endParaRPr lang="nb-NO" sz="1800" b="0" i="0" u="none" strike="noStrike" baseline="0">
              <a:latin typeface="SourceSansPro-Regular"/>
            </a:endParaRPr>
          </a:p>
          <a:p>
            <a:pPr algn="l"/>
            <a:r>
              <a:rPr lang="nb-NO" sz="1800" b="1"/>
              <a:t>Hvordan kan denne artikkelen brukes? </a:t>
            </a:r>
            <a:r>
              <a:rPr lang="nb-NO" sz="1800"/>
              <a:t>Åpne for innspill fra salen. </a:t>
            </a:r>
          </a:p>
          <a:p>
            <a:pPr algn="l"/>
            <a:endParaRPr lang="nb-NO" sz="1800"/>
          </a:p>
          <a:p>
            <a:pPr algn="l"/>
            <a:r>
              <a:rPr lang="nb-NO" sz="1800"/>
              <a:t>(Her er det ikke nødvendig å gå gjennom hele teksten i artikkelen. Du kan selv vurdere hvor dypt du går i dette utfra hvor engasjerte kursdeltakerne dine er.)</a:t>
            </a:r>
          </a:p>
          <a:p>
            <a:pPr algn="l"/>
            <a:endParaRPr lang="nb-NO" sz="1800" b="0" i="0" u="none" strike="noStrike" baseline="0">
              <a:latin typeface="SourceSansPro-Regular"/>
            </a:endParaRPr>
          </a:p>
          <a:p>
            <a:pPr algn="l"/>
            <a:r>
              <a:rPr lang="nb-NO" sz="1800" b="0" i="0" u="none" strike="noStrike" baseline="0">
                <a:latin typeface="SourceSansPro-Regular"/>
              </a:rPr>
              <a:t>Artikkel 16 er veldig lang og har mye tekst fordelt på fem punkter.</a:t>
            </a:r>
          </a:p>
          <a:p>
            <a:pPr algn="l"/>
            <a:endParaRPr lang="nb-NO" sz="1800" b="0" i="0" u="none" strike="noStrike" baseline="0">
              <a:latin typeface="SourceSansPro-Regular"/>
            </a:endParaRPr>
          </a:p>
          <a:p>
            <a:pPr algn="l"/>
            <a:r>
              <a:rPr lang="nb-NO" sz="1800" b="0" i="0" u="none" strike="noStrike" baseline="0">
                <a:latin typeface="SourceSansPro-Regular"/>
              </a:rPr>
              <a:t>Vi klarer oss med å diskutere første avsnittet. Det er til og med mulig at overskriften kunne holdt i seg selv.</a:t>
            </a:r>
          </a:p>
          <a:p>
            <a:pPr algn="l"/>
            <a:endParaRPr lang="nb-NO" sz="1800" b="0" i="0" u="none" strike="noStrike" baseline="0">
              <a:latin typeface="SourceSansPro-Regular"/>
            </a:endParaRPr>
          </a:p>
          <a:p>
            <a:pPr algn="l"/>
            <a:br>
              <a:rPr lang="nb-NO" sz="1800" b="0" i="0" u="none" strike="noStrike" baseline="0">
                <a:latin typeface="SourceSansPro-Regular"/>
              </a:rPr>
            </a:br>
            <a:br>
              <a:rPr lang="nb-NO" sz="1800" b="0" i="0" u="none" strike="noStrike" baseline="0">
                <a:latin typeface="SourceSansPro-Regular"/>
              </a:rPr>
            </a:br>
            <a:r>
              <a:rPr lang="nb-NO" sz="1800" b="0" i="0" u="none" strike="noStrike" baseline="0">
                <a:latin typeface="SourceSansPro-Regular"/>
              </a:rPr>
              <a:t>Det er dokumentert at personer med</a:t>
            </a:r>
          </a:p>
          <a:p>
            <a:pPr algn="l"/>
            <a:r>
              <a:rPr lang="nb-NO" sz="1800" b="0" i="0" u="none" strike="noStrike" baseline="0">
                <a:latin typeface="SourceSansPro-Regular"/>
              </a:rPr>
              <a:t>funksjonsnedsettelser er mer utsatt for overgrep,</a:t>
            </a:r>
          </a:p>
          <a:p>
            <a:pPr algn="l"/>
            <a:r>
              <a:rPr lang="nb-NO" sz="1800" b="0" i="0" u="none" strike="noStrike" baseline="0">
                <a:latin typeface="SourceSansPro-Regular"/>
              </a:rPr>
              <a:t>vold, misbruk og utnyttelse enn andre personer.</a:t>
            </a:r>
          </a:p>
          <a:p>
            <a:pPr algn="l"/>
            <a:r>
              <a:rPr lang="nb-NO" sz="1800" b="0" i="0" u="none" strike="noStrike" baseline="0">
                <a:latin typeface="SourceSansPro-Regular"/>
              </a:rPr>
              <a:t>Det er også dokumentert at ulike former for</a:t>
            </a:r>
          </a:p>
          <a:p>
            <a:pPr algn="l"/>
            <a:r>
              <a:rPr lang="nb-NO" sz="1800" b="0" i="0" u="none" strike="noStrike" baseline="0">
                <a:latin typeface="SourceSansPro-Regular"/>
              </a:rPr>
              <a:t>overgrep er mer utbredt i større boenheter.</a:t>
            </a:r>
          </a:p>
          <a:p>
            <a:pPr algn="l"/>
            <a:endParaRPr lang="nb-NO" sz="1800" b="0" i="0" u="none" strike="noStrike" baseline="0">
              <a:latin typeface="SourceSansPro-Regular"/>
            </a:endParaRPr>
          </a:p>
        </p:txBody>
      </p:sp>
      <p:sp>
        <p:nvSpPr>
          <p:cNvPr id="4" name="Plassholder for lysbildenummer 3">
            <a:extLst>
              <a:ext uri="{FF2B5EF4-FFF2-40B4-BE49-F238E27FC236}">
                <a16:creationId xmlns:a16="http://schemas.microsoft.com/office/drawing/2014/main" id="{88660EB0-839A-2954-E3B1-FEAF7C7555B1}"/>
              </a:ext>
            </a:extLst>
          </p:cNvPr>
          <p:cNvSpPr>
            <a:spLocks noGrp="1"/>
          </p:cNvSpPr>
          <p:nvPr>
            <p:ph type="sldNum" sz="quarter" idx="5"/>
          </p:nvPr>
        </p:nvSpPr>
        <p:spPr/>
        <p:txBody>
          <a:bodyPr/>
          <a:lstStyle/>
          <a:p>
            <a:fld id="{CB7AA9C6-7322-42C8-8AA4-5A3C2EFEB8E2}" type="slidenum">
              <a:rPr lang="nb-NO" smtClean="0"/>
              <a:t>26</a:t>
            </a:fld>
            <a:endParaRPr lang="nb-NO"/>
          </a:p>
        </p:txBody>
      </p:sp>
    </p:spTree>
    <p:extLst>
      <p:ext uri="{BB962C8B-B14F-4D97-AF65-F5344CB8AC3E}">
        <p14:creationId xmlns:p14="http://schemas.microsoft.com/office/powerpoint/2010/main" val="4289147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0756B-C5F9-6227-BEC2-04FAA8E30A8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98F338B-976E-1EE1-2178-DF11FEA3F48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D499D39-EC7F-CCC8-9731-4910F644D1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a:t>Hvordan kan denne artikkelen brukes? </a:t>
            </a:r>
            <a:r>
              <a:rPr lang="nb-NO" sz="1800"/>
              <a:t>Åpne for innspill fra salen. </a:t>
            </a:r>
          </a:p>
          <a:p>
            <a:pPr algn="l"/>
            <a:endParaRPr lang="nb-NO" sz="1800" b="0" i="0" u="none" strike="noStrike" baseline="0">
              <a:latin typeface="SourceSansPro-Regular"/>
            </a:endParaRPr>
          </a:p>
          <a:p>
            <a:pPr algn="l"/>
            <a:r>
              <a:rPr lang="nb-NO" sz="1800" b="0" i="0" u="none" strike="noStrike" baseline="0">
                <a:latin typeface="SourceSansPro-Regular"/>
              </a:rPr>
              <a:t>Store samlokaliserte boligformer reduserer ofte mulighetene for å ha et privatliv, og også mulighetene for å ha et familieliv som skal sikres etter </a:t>
            </a:r>
            <a:r>
              <a:rPr lang="nb-NO" sz="1800" b="1" i="0" u="none" strike="noStrike" baseline="0">
                <a:latin typeface="SourceSansPro-Bold"/>
              </a:rPr>
              <a:t>artikkel 23</a:t>
            </a:r>
            <a:r>
              <a:rPr lang="nb-NO" sz="1800" b="0" i="0" u="none" strike="noStrike" baseline="0">
                <a:latin typeface="SourceSansPro-Regular"/>
              </a:rPr>
              <a:t>.</a:t>
            </a:r>
          </a:p>
          <a:p>
            <a:pPr algn="l"/>
            <a:endParaRPr lang="nb-NO" sz="1800" b="0" i="0" u="none" strike="noStrike" baseline="0">
              <a:latin typeface="SourceSansPro-Regular"/>
            </a:endParaRPr>
          </a:p>
          <a:p>
            <a:pPr algn="l"/>
            <a:r>
              <a:rPr lang="nb-NO" sz="1800" b="0" i="0" u="none" strike="noStrike" baseline="0">
                <a:latin typeface="SourceSansPro-Regular"/>
              </a:rPr>
              <a:t>Om vi regner med alle artiklene som kan trekkes inn i dette ene eksempelet, kommer vi opp i hele fjorten artikler. Og for hver enkelt bestemmelse er det grunn til å spørre seg om noen grunnprinsipper er ivaretatt. Er det gitt mulighet for selvbestemmelse, medvirkning og aktiv deltakelse i prosessen?</a:t>
            </a:r>
          </a:p>
          <a:p>
            <a:pPr algn="l"/>
            <a:endParaRPr lang="nb-NO" sz="1800" b="0" i="0" u="none" strike="noStrike" baseline="0">
              <a:latin typeface="SourceSansPro-Regular"/>
            </a:endParaRPr>
          </a:p>
          <a:p>
            <a:pPr algn="l"/>
            <a:r>
              <a:rPr lang="nb-NO" sz="1800" b="0" i="0" u="none" strike="noStrike" baseline="0">
                <a:latin typeface="SourceSansPro-Regular"/>
              </a:rPr>
              <a:t>Det er heldigvis ikke nødvendig å bruke </a:t>
            </a:r>
            <a:r>
              <a:rPr lang="nb-NO" sz="1800" b="0" i="1" u="none" strike="noStrike" baseline="0">
                <a:latin typeface="SourceSansPro-It"/>
              </a:rPr>
              <a:t>alle </a:t>
            </a:r>
            <a:r>
              <a:rPr lang="nb-NO" sz="1800" b="0" i="0" u="none" strike="noStrike" baseline="0">
                <a:latin typeface="SourceSansPro-Regular"/>
              </a:rPr>
              <a:t>relevante artikler fra CRPD når man skal argumentere for en sak. Det holder å plukke noen av de mest relevante for den saken man vil fronte. Hensikten med eksempelet over er å vise at det er lett å finne gode argumenter i kampen for funksjonshemmedes rettigheter.</a:t>
            </a:r>
          </a:p>
          <a:p>
            <a:pPr algn="l"/>
            <a:endParaRPr lang="nb-NO" sz="1800" b="0" i="0" u="none" strike="noStrike" baseline="0">
              <a:latin typeface="SourceSansPro-Regular"/>
            </a:endParaRPr>
          </a:p>
        </p:txBody>
      </p:sp>
      <p:sp>
        <p:nvSpPr>
          <p:cNvPr id="4" name="Plassholder for lysbildenummer 3">
            <a:extLst>
              <a:ext uri="{FF2B5EF4-FFF2-40B4-BE49-F238E27FC236}">
                <a16:creationId xmlns:a16="http://schemas.microsoft.com/office/drawing/2014/main" id="{75AA47AB-022D-7347-6605-68A491992AF9}"/>
              </a:ext>
            </a:extLst>
          </p:cNvPr>
          <p:cNvSpPr>
            <a:spLocks noGrp="1"/>
          </p:cNvSpPr>
          <p:nvPr>
            <p:ph type="sldNum" sz="quarter" idx="5"/>
          </p:nvPr>
        </p:nvSpPr>
        <p:spPr/>
        <p:txBody>
          <a:bodyPr/>
          <a:lstStyle/>
          <a:p>
            <a:fld id="{CB7AA9C6-7322-42C8-8AA4-5A3C2EFEB8E2}" type="slidenum">
              <a:rPr lang="nb-NO" smtClean="0"/>
              <a:t>27</a:t>
            </a:fld>
            <a:endParaRPr lang="nb-NO"/>
          </a:p>
        </p:txBody>
      </p:sp>
    </p:spTree>
    <p:extLst>
      <p:ext uri="{BB962C8B-B14F-4D97-AF65-F5344CB8AC3E}">
        <p14:creationId xmlns:p14="http://schemas.microsoft.com/office/powerpoint/2010/main" val="3504103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B0BAF-0126-1282-C556-3722829EFEB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88355EA-3BDD-E532-EF76-6514F52F490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E35E115-888B-3566-71FA-AA4191DFB753}"/>
              </a:ext>
            </a:extLst>
          </p:cNvPr>
          <p:cNvSpPr>
            <a:spLocks noGrp="1"/>
          </p:cNvSpPr>
          <p:nvPr>
            <p:ph type="body" idx="1"/>
          </p:nvPr>
        </p:nvSpPr>
        <p:spPr/>
        <p:txBody>
          <a:bodyPr/>
          <a:lstStyle/>
          <a:p>
            <a:pPr algn="l"/>
            <a:r>
              <a:rPr lang="nb-NO" sz="1800" b="0" i="0" u="none" strike="noStrike" baseline="0">
                <a:latin typeface="SourceSansPro-Regular"/>
              </a:rPr>
              <a:t>CRPD er altså en verktøykasse full av argumenter for funksjonshemmedes rettigheter. Hvorvidt Norge velger å ta CRPD inn i</a:t>
            </a:r>
          </a:p>
          <a:p>
            <a:pPr algn="l"/>
            <a:r>
              <a:rPr lang="nb-NO" sz="1800" b="0" i="0" u="none" strike="noStrike" baseline="0">
                <a:latin typeface="SourceSansPro-Regular"/>
              </a:rPr>
              <a:t>norsk lov, og hvordan det eventuelt blir gjort, vil ha mye å si for hvor tungt disse argumentene vil veie i en rettssal. Heldigvis er det ofte godt mulig å påvirke en sak lenge før den havner i</a:t>
            </a:r>
          </a:p>
          <a:p>
            <a:pPr algn="l"/>
            <a:r>
              <a:rPr lang="nb-NO" sz="1800" b="0" i="0" u="none" strike="noStrike" baseline="0">
                <a:latin typeface="SourceSansPro-Regular"/>
              </a:rPr>
              <a:t>retten.</a:t>
            </a:r>
          </a:p>
          <a:p>
            <a:pPr algn="l"/>
            <a:endParaRPr lang="nb-NO" sz="1800" b="0" i="0" u="none" strike="noStrike" baseline="0">
              <a:latin typeface="SourceSansPro-Regular"/>
            </a:endParaRPr>
          </a:p>
          <a:p>
            <a:pPr algn="l"/>
            <a:r>
              <a:rPr lang="nb-NO" sz="1800" b="0" i="0" u="none" strike="noStrike" baseline="0">
                <a:latin typeface="SourceSansPro-Regular"/>
              </a:rPr>
              <a:t>CRPD gir oss noen holdepunkter om funksjonshemmedes rettigheter, argumenter vi kan bruke, og som samfunnet rundt oss må ta hensyn til. Om noe er i strid med CRPD, er det en sak i seg selv. De færreste liker å bli anklaget for menneskerettsbrudd og bli hengt ut i media for det.</a:t>
            </a:r>
          </a:p>
          <a:p>
            <a:pPr algn="l"/>
            <a:endParaRPr lang="nb-NO" sz="1800" b="0" i="0" u="none" strike="noStrike" baseline="0">
              <a:latin typeface="SourceSansPro-Regular"/>
            </a:endParaRPr>
          </a:p>
          <a:p>
            <a:pPr algn="l"/>
            <a:r>
              <a:rPr lang="nb-NO" sz="1800" b="0" i="0" u="none" strike="noStrike" baseline="0">
                <a:latin typeface="SourceSansPro-Regular"/>
              </a:rPr>
              <a:t>Som sagt, CRPD er en verktøykasse som først er nyttig når vi tar den i bruk for å kjempe for funksjonshemmedes rettigheter og gjør CRPD til en del av den norske hverdagen.</a:t>
            </a:r>
          </a:p>
          <a:p>
            <a:pPr algn="l"/>
            <a:endParaRPr lang="nb-NO" sz="1800" b="0" i="0" u="none" strike="noStrike" baseline="0">
              <a:latin typeface="SourceSansPro-Regular"/>
            </a:endParaRPr>
          </a:p>
          <a:p>
            <a:pPr algn="l"/>
            <a:r>
              <a:rPr lang="nb-NO" sz="1800" b="0" i="0" u="none" strike="noStrike" baseline="0">
                <a:latin typeface="SourceSansPro-Regular"/>
              </a:rPr>
              <a:t>Lykke til!</a:t>
            </a:r>
          </a:p>
        </p:txBody>
      </p:sp>
      <p:sp>
        <p:nvSpPr>
          <p:cNvPr id="4" name="Plassholder for lysbildenummer 3">
            <a:extLst>
              <a:ext uri="{FF2B5EF4-FFF2-40B4-BE49-F238E27FC236}">
                <a16:creationId xmlns:a16="http://schemas.microsoft.com/office/drawing/2014/main" id="{74E51196-DDB5-9581-FFA1-BE63DE59C305}"/>
              </a:ext>
            </a:extLst>
          </p:cNvPr>
          <p:cNvSpPr>
            <a:spLocks noGrp="1"/>
          </p:cNvSpPr>
          <p:nvPr>
            <p:ph type="sldNum" sz="quarter" idx="5"/>
          </p:nvPr>
        </p:nvSpPr>
        <p:spPr/>
        <p:txBody>
          <a:bodyPr/>
          <a:lstStyle/>
          <a:p>
            <a:fld id="{CB7AA9C6-7322-42C8-8AA4-5A3C2EFEB8E2}" type="slidenum">
              <a:rPr lang="nb-NO" smtClean="0"/>
              <a:t>28</a:t>
            </a:fld>
            <a:endParaRPr lang="nb-NO"/>
          </a:p>
        </p:txBody>
      </p:sp>
    </p:spTree>
    <p:extLst>
      <p:ext uri="{BB962C8B-B14F-4D97-AF65-F5344CB8AC3E}">
        <p14:creationId xmlns:p14="http://schemas.microsoft.com/office/powerpoint/2010/main" val="3300416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17635-3EC0-A49C-3016-BFC81C19283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24DFCF2-005B-D7ED-F02D-6EA0F5DE293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71AD72F-F5C3-6E35-6416-1596AE46A405}"/>
              </a:ext>
            </a:extLst>
          </p:cNvPr>
          <p:cNvSpPr>
            <a:spLocks noGrp="1"/>
          </p:cNvSpPr>
          <p:nvPr>
            <p:ph type="body" idx="1"/>
          </p:nvPr>
        </p:nvSpPr>
        <p:spPr/>
        <p:txBody>
          <a:bodyPr/>
          <a:lstStyle/>
          <a:p>
            <a:pPr algn="l"/>
            <a:r>
              <a:rPr lang="nb-NO" sz="1800" b="0" i="0" u="none" strike="noStrike" baseline="0" dirty="0">
                <a:latin typeface="SourceSansPro-Regular"/>
              </a:rPr>
              <a:t>Kurset vi nettopp har vært gjennom er det første i en serie av tre. Alle tre kursene har følge av egne hefter som kan leses uten kursene. Alle er fritt tilgjengelige for fri nedlastning og kan brukes og tilpasses fritt. </a:t>
            </a:r>
          </a:p>
        </p:txBody>
      </p:sp>
      <p:sp>
        <p:nvSpPr>
          <p:cNvPr id="4" name="Plassholder for lysbildenummer 3">
            <a:extLst>
              <a:ext uri="{FF2B5EF4-FFF2-40B4-BE49-F238E27FC236}">
                <a16:creationId xmlns:a16="http://schemas.microsoft.com/office/drawing/2014/main" id="{2B5CD229-110C-66AC-7214-C79B30F64B21}"/>
              </a:ext>
            </a:extLst>
          </p:cNvPr>
          <p:cNvSpPr>
            <a:spLocks noGrp="1"/>
          </p:cNvSpPr>
          <p:nvPr>
            <p:ph type="sldNum" sz="quarter" idx="5"/>
          </p:nvPr>
        </p:nvSpPr>
        <p:spPr/>
        <p:txBody>
          <a:bodyPr/>
          <a:lstStyle/>
          <a:p>
            <a:fld id="{CB7AA9C6-7322-42C8-8AA4-5A3C2EFEB8E2}" type="slidenum">
              <a:rPr lang="nb-NO" smtClean="0"/>
              <a:t>29</a:t>
            </a:fld>
            <a:endParaRPr lang="nb-NO"/>
          </a:p>
        </p:txBody>
      </p:sp>
    </p:spTree>
    <p:extLst>
      <p:ext uri="{BB962C8B-B14F-4D97-AF65-F5344CB8AC3E}">
        <p14:creationId xmlns:p14="http://schemas.microsoft.com/office/powerpoint/2010/main" val="115520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0" i="0" u="none" strike="noStrike" baseline="0" dirty="0">
                <a:latin typeface="SourceSansPro-Regular"/>
              </a:rPr>
              <a:t>Historien viser at flere grupper ganske systematisk har opplevd at akkurat de ikke fikk sine rettigheter ivaretatt. </a:t>
            </a:r>
          </a:p>
          <a:p>
            <a:r>
              <a:rPr lang="nb-NO" sz="1800" b="0" i="0" u="none" strike="noStrike" baseline="0" dirty="0">
                <a:latin typeface="SourceSansPro-Regular"/>
              </a:rPr>
              <a:t>Derfor har FN </a:t>
            </a:r>
            <a:r>
              <a:rPr lang="nb-NO" sz="1800" dirty="0">
                <a:latin typeface="SourceSansPro-Regular"/>
              </a:rPr>
              <a:t>siden verdenserklæringen om menneskerettigheter i 1948 </a:t>
            </a:r>
            <a:r>
              <a:rPr lang="nb-NO" sz="1800" b="0" i="0" u="none" strike="noStrike" baseline="0" dirty="0">
                <a:latin typeface="SourceSansPro-Regular"/>
              </a:rPr>
              <a:t>jobbet med å definere det </a:t>
            </a:r>
            <a:r>
              <a:rPr lang="nb-NO" sz="1800" b="1" i="0" u="none" strike="noStrike" baseline="0" dirty="0">
                <a:latin typeface="SourceSansPro-Regular"/>
              </a:rPr>
              <a:t>hva som må til for at de skal bli reelle for utsatte grupper.</a:t>
            </a:r>
            <a:r>
              <a:rPr lang="nb-NO" sz="1800" b="1" dirty="0">
                <a:latin typeface="SourceSansPro-Regular"/>
              </a:rPr>
              <a:t> </a:t>
            </a:r>
            <a:endParaRPr lang="nb-NO" sz="1800" b="1" i="0" u="none" strike="noStrike" baseline="0" dirty="0">
              <a:latin typeface="SourceSansPro-Regular"/>
            </a:endParaRPr>
          </a:p>
          <a:p>
            <a:pPr algn="l"/>
            <a:endParaRPr lang="nb-NO" b="1" dirty="0"/>
          </a:p>
        </p:txBody>
      </p:sp>
      <p:sp>
        <p:nvSpPr>
          <p:cNvPr id="4" name="Plassholder for lysbildenummer 3"/>
          <p:cNvSpPr>
            <a:spLocks noGrp="1"/>
          </p:cNvSpPr>
          <p:nvPr>
            <p:ph type="sldNum" sz="quarter" idx="5"/>
          </p:nvPr>
        </p:nvSpPr>
        <p:spPr/>
        <p:txBody>
          <a:bodyPr/>
          <a:lstStyle/>
          <a:p>
            <a:fld id="{CB7AA9C6-7322-42C8-8AA4-5A3C2EFEB8E2}" type="slidenum">
              <a:rPr lang="nb-NO" smtClean="0"/>
              <a:t>3</a:t>
            </a:fld>
            <a:endParaRPr lang="nb-NO"/>
          </a:p>
        </p:txBody>
      </p:sp>
    </p:spTree>
    <p:extLst>
      <p:ext uri="{BB962C8B-B14F-4D97-AF65-F5344CB8AC3E}">
        <p14:creationId xmlns:p14="http://schemas.microsoft.com/office/powerpoint/2010/main" val="1721021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3AC98-75B5-3D94-5BE0-291D6BB55E5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B5E10FC-3303-1FE1-3879-68B5A260AD7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869D7E3-5EA3-036B-C037-1D4DE69343C6}"/>
              </a:ext>
            </a:extLst>
          </p:cNvPr>
          <p:cNvSpPr>
            <a:spLocks noGrp="1"/>
          </p:cNvSpPr>
          <p:nvPr>
            <p:ph type="body" idx="1"/>
          </p:nvPr>
        </p:nvSpPr>
        <p:spPr/>
        <p:txBody>
          <a:bodyPr/>
          <a:lstStyle/>
          <a:p>
            <a:pPr algn="l"/>
            <a:endParaRPr lang="nb-NO" sz="1800" b="0" i="0" u="none" strike="noStrike" baseline="0">
              <a:latin typeface="SourceSansPro-Regular"/>
            </a:endParaRPr>
          </a:p>
        </p:txBody>
      </p:sp>
      <p:sp>
        <p:nvSpPr>
          <p:cNvPr id="4" name="Plassholder for lysbildenummer 3">
            <a:extLst>
              <a:ext uri="{FF2B5EF4-FFF2-40B4-BE49-F238E27FC236}">
                <a16:creationId xmlns:a16="http://schemas.microsoft.com/office/drawing/2014/main" id="{55853F95-0559-683C-5BD7-B8CD2F10815A}"/>
              </a:ext>
            </a:extLst>
          </p:cNvPr>
          <p:cNvSpPr>
            <a:spLocks noGrp="1"/>
          </p:cNvSpPr>
          <p:nvPr>
            <p:ph type="sldNum" sz="quarter" idx="5"/>
          </p:nvPr>
        </p:nvSpPr>
        <p:spPr/>
        <p:txBody>
          <a:bodyPr/>
          <a:lstStyle/>
          <a:p>
            <a:fld id="{CB7AA9C6-7322-42C8-8AA4-5A3C2EFEB8E2}" type="slidenum">
              <a:rPr lang="nb-NO" smtClean="0"/>
              <a:t>30</a:t>
            </a:fld>
            <a:endParaRPr lang="nb-NO"/>
          </a:p>
        </p:txBody>
      </p:sp>
    </p:spTree>
    <p:extLst>
      <p:ext uri="{BB962C8B-B14F-4D97-AF65-F5344CB8AC3E}">
        <p14:creationId xmlns:p14="http://schemas.microsoft.com/office/powerpoint/2010/main" val="2840899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31</a:t>
            </a:fld>
            <a:endParaRPr lang="nb-NO"/>
          </a:p>
        </p:txBody>
      </p:sp>
    </p:spTree>
    <p:extLst>
      <p:ext uri="{BB962C8B-B14F-4D97-AF65-F5344CB8AC3E}">
        <p14:creationId xmlns:p14="http://schemas.microsoft.com/office/powerpoint/2010/main" val="221372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4</a:t>
            </a:fld>
            <a:endParaRPr lang="nb-NO"/>
          </a:p>
        </p:txBody>
      </p:sp>
    </p:spTree>
    <p:extLst>
      <p:ext uri="{BB962C8B-B14F-4D97-AF65-F5344CB8AC3E}">
        <p14:creationId xmlns:p14="http://schemas.microsoft.com/office/powerpoint/2010/main" val="60108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5</a:t>
            </a:fld>
            <a:endParaRPr lang="nb-NO"/>
          </a:p>
        </p:txBody>
      </p:sp>
    </p:spTree>
    <p:extLst>
      <p:ext uri="{BB962C8B-B14F-4D97-AF65-F5344CB8AC3E}">
        <p14:creationId xmlns:p14="http://schemas.microsoft.com/office/powerpoint/2010/main" val="372154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0" i="0" u="none" strike="noStrike" baseline="0">
                <a:solidFill>
                  <a:srgbClr val="000000"/>
                </a:solidFill>
                <a:latin typeface="SourceSansPro-Regular"/>
              </a:rPr>
              <a:t>En av hovedårsakene til utbredte brudd mot rettighetene til funksjonshemmede er at bruddene ikke har blitt forstått som urett. Mange ser på dem som naturlig og legitim forskjellsbehandling</a:t>
            </a:r>
          </a:p>
          <a:p>
            <a:pPr algn="l"/>
            <a:r>
              <a:rPr lang="nb-NO" sz="1800" b="0" i="0" u="none" strike="noStrike" baseline="0">
                <a:solidFill>
                  <a:srgbClr val="000000"/>
                </a:solidFill>
                <a:latin typeface="SourceSansPro-Regular"/>
              </a:rPr>
              <a:t>på grunn av biologiske og medisinske forskjeller. </a:t>
            </a:r>
          </a:p>
          <a:p>
            <a:pPr algn="l"/>
            <a:endParaRPr lang="nb-NO" sz="1800" b="0" i="0" u="none" strike="noStrike" baseline="0">
              <a:solidFill>
                <a:srgbClr val="000000"/>
              </a:solidFill>
              <a:latin typeface="SourceSansPro-Regular"/>
            </a:endParaRPr>
          </a:p>
          <a:p>
            <a:pPr algn="l"/>
            <a:r>
              <a:rPr lang="nb-NO" sz="1800" b="0" i="0" u="none" strike="noStrike" baseline="0">
                <a:solidFill>
                  <a:srgbClr val="000000"/>
                </a:solidFill>
                <a:latin typeface="SourceSansPro-Regular"/>
              </a:rPr>
              <a:t>Om vi tenker oss litt om, så vil denne forståelsen kunne tolkes slik at menneskerettigheter er noe man må kvalifisere til og ikke en</a:t>
            </a:r>
          </a:p>
          <a:p>
            <a:pPr algn="l"/>
            <a:r>
              <a:rPr lang="nb-NO" sz="1800" b="0" i="0" u="none" strike="noStrike" baseline="0">
                <a:solidFill>
                  <a:srgbClr val="000000"/>
                </a:solidFill>
                <a:latin typeface="SourceSansPro-Regular"/>
              </a:rPr>
              <a:t>medfødt rett. </a:t>
            </a:r>
          </a:p>
          <a:p>
            <a:pPr algn="l"/>
            <a:endParaRPr lang="nb-NO" sz="1800" b="0" i="0" u="none" strike="noStrike" baseline="0">
              <a:latin typeface="SourceSansPro-Regular"/>
            </a:endParaRPr>
          </a:p>
          <a:p>
            <a:pPr algn="l"/>
            <a:r>
              <a:rPr lang="nb-NO" sz="1800" b="0" i="0" u="none" strike="noStrike" baseline="0">
                <a:latin typeface="SourceSansPro-Regular"/>
              </a:rPr>
              <a:t>En ny tolkning av hva en funksjonshemning er har vært en forutsetning for utviklingen av CRPD. Denne nye tolkningen blir ofte omtalt som et </a:t>
            </a:r>
            <a:r>
              <a:rPr lang="nb-NO" sz="1800" b="0" i="1" u="none" strike="noStrike" baseline="0">
                <a:latin typeface="SourceSansPro-It"/>
              </a:rPr>
              <a:t>paradigmeskifte</a:t>
            </a:r>
            <a:r>
              <a:rPr lang="nb-NO" sz="1800" b="0" i="0" u="none" strike="noStrike" baseline="0">
                <a:latin typeface="SourceSansPro-Regular"/>
              </a:rPr>
              <a:t>, altså en grunnleggende endring i tankemåte rundt et tema eller fagområde.</a:t>
            </a:r>
            <a:endParaRPr lang="nb-NO" sz="1800" b="0" i="0" u="none" strike="noStrike" baseline="0">
              <a:solidFill>
                <a:srgbClr val="000000"/>
              </a:solidFill>
              <a:latin typeface="SourceSansPro-Regular"/>
            </a:endParaRPr>
          </a:p>
          <a:p>
            <a:pPr algn="l"/>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6</a:t>
            </a:fld>
            <a:endParaRPr lang="nb-NO"/>
          </a:p>
        </p:txBody>
      </p:sp>
    </p:spTree>
    <p:extLst>
      <p:ext uri="{BB962C8B-B14F-4D97-AF65-F5344CB8AC3E}">
        <p14:creationId xmlns:p14="http://schemas.microsoft.com/office/powerpoint/2010/main" val="240889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Er det noen av dere som kan forklare hva dette betyr?</a:t>
            </a:r>
          </a:p>
          <a:p>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7</a:t>
            </a:fld>
            <a:endParaRPr lang="nb-NO"/>
          </a:p>
        </p:txBody>
      </p:sp>
    </p:spTree>
    <p:extLst>
      <p:ext uri="{BB962C8B-B14F-4D97-AF65-F5344CB8AC3E}">
        <p14:creationId xmlns:p14="http://schemas.microsoft.com/office/powerpoint/2010/main" val="387604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0" i="0" u="none" strike="noStrike" baseline="0">
                <a:latin typeface="SourceSansPro-Regular"/>
              </a:rPr>
              <a:t>Om samfunnet hadde vært bedre tilpasset den enkeltes behov, og om samfunnets forventninger hadde vært bedre tilpasset den enkeltes behov, ville mange kunnet fungere bedre. </a:t>
            </a:r>
          </a:p>
          <a:p>
            <a:pPr algn="l"/>
            <a:endParaRPr lang="nb-NO" sz="1800" b="0" i="0" u="none" strike="noStrike" baseline="0">
              <a:latin typeface="SourceSansPro-Regular"/>
            </a:endParaRPr>
          </a:p>
          <a:p>
            <a:pPr algn="l"/>
            <a:r>
              <a:rPr lang="nb-NO" sz="1800" b="0" i="0" u="none" strike="noStrike" baseline="0">
                <a:latin typeface="SourceSansPro-Regular"/>
              </a:rPr>
              <a:t>Man kan si det slik at funksjonshemning oppstår som resultat av et samspill mellom forutsetningene hver enkelt har på den ene siden og hvordan samfunnet er organisert på den andre. </a:t>
            </a:r>
          </a:p>
          <a:p>
            <a:pPr algn="l"/>
            <a:endParaRPr lang="nb-NO" sz="1800" b="0" i="0" u="none" strike="noStrike" baseline="0">
              <a:latin typeface="SourceSansPro-Regular"/>
            </a:endParaRPr>
          </a:p>
          <a:p>
            <a:pPr algn="l"/>
            <a:r>
              <a:rPr lang="nb-NO" sz="1800" b="0" i="0" u="none" strike="noStrike" baseline="0">
                <a:latin typeface="SourceSansPro-Regular"/>
              </a:rPr>
              <a:t>Med andre ord ligger flere av årsakene til utenforskap og diskriminering i hvordan vi har innrettet samfunnet.</a:t>
            </a:r>
          </a:p>
          <a:p>
            <a:pPr algn="l"/>
            <a:endParaRPr lang="nb-NO" sz="1800" b="0" i="0" u="none" strike="noStrike" baseline="0">
              <a:latin typeface="SourceSansPro-Regular"/>
            </a:endParaRPr>
          </a:p>
          <a:p>
            <a:pPr algn="l"/>
            <a:r>
              <a:rPr lang="nb-NO" sz="1800" b="0" i="0" u="none" strike="noStrike" baseline="0">
                <a:latin typeface="SourceSansPro-Regular"/>
              </a:rPr>
              <a:t>Har dere noen flere eksempler på dette? (Spør deltakerne)</a:t>
            </a:r>
            <a:endParaRPr lang="nb-NO"/>
          </a:p>
        </p:txBody>
      </p:sp>
      <p:sp>
        <p:nvSpPr>
          <p:cNvPr id="4" name="Plassholder for lysbildenummer 3"/>
          <p:cNvSpPr>
            <a:spLocks noGrp="1"/>
          </p:cNvSpPr>
          <p:nvPr>
            <p:ph type="sldNum" sz="quarter" idx="5"/>
          </p:nvPr>
        </p:nvSpPr>
        <p:spPr/>
        <p:txBody>
          <a:bodyPr/>
          <a:lstStyle/>
          <a:p>
            <a:fld id="{CB7AA9C6-7322-42C8-8AA4-5A3C2EFEB8E2}" type="slidenum">
              <a:rPr lang="nb-NO" smtClean="0"/>
              <a:t>8</a:t>
            </a:fld>
            <a:endParaRPr lang="nb-NO"/>
          </a:p>
        </p:txBody>
      </p:sp>
    </p:spTree>
    <p:extLst>
      <p:ext uri="{BB962C8B-B14F-4D97-AF65-F5344CB8AC3E}">
        <p14:creationId xmlns:p14="http://schemas.microsoft.com/office/powerpoint/2010/main" val="113017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F7916-19FA-7849-39AD-088CACA7B89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DFDEB5A-22F5-9DF4-77CA-65741DC0A85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BD2DBAF-5C1D-0CAE-54B5-C0DE6B224CC0}"/>
              </a:ext>
            </a:extLst>
          </p:cNvPr>
          <p:cNvSpPr>
            <a:spLocks noGrp="1"/>
          </p:cNvSpPr>
          <p:nvPr>
            <p:ph type="body" idx="1"/>
          </p:nvPr>
        </p:nvSpPr>
        <p:spPr/>
        <p:txBody>
          <a:bodyPr/>
          <a:lstStyle/>
          <a:p>
            <a:pPr algn="l"/>
            <a:r>
              <a:rPr lang="nb-NO" sz="1800" b="0" i="0" u="none" strike="noStrike" baseline="0">
                <a:latin typeface="SourceSansPro-Regular"/>
              </a:rPr>
              <a:t>Manglende tilrettelegging skaper funksjonshemning. </a:t>
            </a:r>
          </a:p>
          <a:p>
            <a:pPr algn="l"/>
            <a:endParaRPr lang="nb-NO" sz="1800" b="0" i="0" u="none" strike="noStrike" baseline="0">
              <a:latin typeface="SourceSansPro-Regular"/>
            </a:endParaRPr>
          </a:p>
          <a:p>
            <a:pPr algn="l"/>
            <a:r>
              <a:rPr lang="nb-NO" sz="1800" b="0" i="0" u="none" strike="noStrike" baseline="0">
                <a:latin typeface="SourceSansPro-Regular"/>
              </a:rPr>
              <a:t>Vi må endre holdninger og virkemidler generelt i samfunnet. </a:t>
            </a:r>
          </a:p>
          <a:p>
            <a:pPr algn="l"/>
            <a:endParaRPr lang="nb-NO" sz="1800" b="0" i="0" u="none" strike="noStrike" baseline="0">
              <a:latin typeface="SourceSansPro-Regular"/>
            </a:endParaRPr>
          </a:p>
          <a:p>
            <a:pPr algn="l"/>
            <a:r>
              <a:rPr lang="nb-NO" sz="1800" b="0" i="0" u="none" strike="noStrike" baseline="0">
                <a:latin typeface="SourceSansPro-Regular"/>
              </a:rPr>
              <a:t>Menneskerettighetsmodellen og CRPD løfter dette fra noe samfunnet må gjøre til en menneskerettslig </a:t>
            </a:r>
            <a:r>
              <a:rPr lang="nb-NO" sz="1800" b="0" i="0" u="sng" strike="noStrike" baseline="0">
                <a:latin typeface="SourceSansPro-Regular"/>
              </a:rPr>
              <a:t>plikt</a:t>
            </a:r>
            <a:r>
              <a:rPr lang="nb-NO" sz="1800" b="0" i="0" u="none" strike="noStrike" baseline="0">
                <a:latin typeface="SourceSansPro-Regular"/>
              </a:rPr>
              <a:t> å sørge for at funksjonshemmede får de samme rettighetene i praksis. </a:t>
            </a:r>
          </a:p>
          <a:p>
            <a:pPr algn="l"/>
            <a:endParaRPr lang="nb-NO" sz="1800" b="0" i="0" u="none" strike="noStrike" baseline="0">
              <a:latin typeface="SourceSansPro-Regular"/>
            </a:endParaRPr>
          </a:p>
          <a:p>
            <a:pPr algn="l"/>
            <a:r>
              <a:rPr lang="nb-NO" sz="1800" b="0" i="0" u="none" strike="noStrike" baseline="0">
                <a:latin typeface="SourceSansPro-Regular"/>
              </a:rPr>
              <a:t>Dette krever både fjerning av samfunnshindre og beskyttelse mot krenkelser. Poenget er at menneskerettigheter er noe den enkelte </a:t>
            </a:r>
            <a:r>
              <a:rPr lang="nb-NO" sz="1800" b="0" i="0" u="none" strike="noStrike" baseline="0">
                <a:latin typeface="SourceSansPro-Semibold"/>
              </a:rPr>
              <a:t>har </a:t>
            </a:r>
            <a:r>
              <a:rPr lang="nb-NO" sz="1800" b="0" i="0" u="none" strike="noStrike" baseline="0">
                <a:latin typeface="SourceSansPro-Regular"/>
              </a:rPr>
              <a:t>mens det er stater som </a:t>
            </a:r>
            <a:r>
              <a:rPr lang="nb-NO" sz="1800" b="0" i="0" u="none" strike="noStrike" baseline="0">
                <a:latin typeface="SourceSansPro-Semibold"/>
              </a:rPr>
              <a:t>plikter </a:t>
            </a:r>
            <a:r>
              <a:rPr lang="nb-NO" sz="1800" b="0" i="0" u="none" strike="noStrike" baseline="0">
                <a:latin typeface="SourceSansPro-Regular"/>
              </a:rPr>
              <a:t>å sørge for at den enkelte ikke får krenket sine rettigheter. </a:t>
            </a:r>
          </a:p>
          <a:p>
            <a:pPr algn="l"/>
            <a:endParaRPr lang="nb-NO" sz="1800" b="0" i="0" u="none" strike="noStrike" baseline="0">
              <a:latin typeface="SourceSansPro-Regular"/>
            </a:endParaRPr>
          </a:p>
          <a:p>
            <a:pPr algn="l"/>
            <a:r>
              <a:rPr lang="nb-NO" sz="1800" b="0" i="0" u="none" strike="noStrike" baseline="0">
                <a:latin typeface="SourceSansPro-Regular"/>
              </a:rPr>
              <a:t>Likevel ser vi at staten ikke klarer å sikre dette- Derfor er det viktig at vi fortsatt står på kravene. </a:t>
            </a:r>
            <a:endParaRPr lang="nb-NO"/>
          </a:p>
        </p:txBody>
      </p:sp>
      <p:sp>
        <p:nvSpPr>
          <p:cNvPr id="4" name="Plassholder for lysbildenummer 3">
            <a:extLst>
              <a:ext uri="{FF2B5EF4-FFF2-40B4-BE49-F238E27FC236}">
                <a16:creationId xmlns:a16="http://schemas.microsoft.com/office/drawing/2014/main" id="{FF6BEB52-3E4D-B09E-777B-790E61E976B4}"/>
              </a:ext>
            </a:extLst>
          </p:cNvPr>
          <p:cNvSpPr>
            <a:spLocks noGrp="1"/>
          </p:cNvSpPr>
          <p:nvPr>
            <p:ph type="sldNum" sz="quarter" idx="5"/>
          </p:nvPr>
        </p:nvSpPr>
        <p:spPr/>
        <p:txBody>
          <a:bodyPr/>
          <a:lstStyle/>
          <a:p>
            <a:fld id="{CB7AA9C6-7322-42C8-8AA4-5A3C2EFEB8E2}" type="slidenum">
              <a:rPr lang="nb-NO" smtClean="0"/>
              <a:t>9</a:t>
            </a:fld>
            <a:endParaRPr lang="nb-NO"/>
          </a:p>
        </p:txBody>
      </p:sp>
    </p:spTree>
    <p:extLst>
      <p:ext uri="{BB962C8B-B14F-4D97-AF65-F5344CB8AC3E}">
        <p14:creationId xmlns:p14="http://schemas.microsoft.com/office/powerpoint/2010/main" val="65648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ACAEE9D-65D6-955D-1D1D-E97C2A92D80C}"/>
              </a:ext>
            </a:extLst>
          </p:cNvPr>
          <p:cNvSpPr/>
          <p:nvPr/>
        </p:nvSpPr>
        <p:spPr>
          <a:xfrm>
            <a:off x="0" y="0"/>
            <a:ext cx="12192000" cy="6858000"/>
          </a:xfrm>
          <a:prstGeom prst="rect">
            <a:avLst/>
          </a:prstGeom>
          <a:solidFill>
            <a:srgbClr val="008A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D68B268-3E4F-3833-7612-CE988C7AAE2B}"/>
              </a:ext>
            </a:extLst>
          </p:cNvPr>
          <p:cNvSpPr>
            <a:spLocks noGrp="1"/>
          </p:cNvSpPr>
          <p:nvPr>
            <p:ph type="ctrTitle"/>
          </p:nvPr>
        </p:nvSpPr>
        <p:spPr>
          <a:xfrm>
            <a:off x="1524000" y="1122363"/>
            <a:ext cx="9144000" cy="2387600"/>
          </a:xfrm>
        </p:spPr>
        <p:txBody>
          <a:bodyPr anchor="b"/>
          <a:lstStyle>
            <a:lvl1pPr algn="ctr">
              <a:defRPr sz="6000" b="1" i="0">
                <a:solidFill>
                  <a:schemeClr val="bg1"/>
                </a:solidFill>
                <a:latin typeface="Source Sans Pro SemiBold" panose="020B0503030403020204" pitchFamily="34" charset="0"/>
                <a:ea typeface="Source Sans Pro SemiBold" panose="020B0503030403020204" pitchFamily="34" charset="0"/>
              </a:defRPr>
            </a:lvl1pPr>
          </a:lstStyle>
          <a:p>
            <a:r>
              <a:rPr lang="nb-NO"/>
              <a:t>Klikk for å redigere tittelstil</a:t>
            </a:r>
          </a:p>
        </p:txBody>
      </p:sp>
      <p:sp>
        <p:nvSpPr>
          <p:cNvPr id="3" name="Undertittel 2">
            <a:extLst>
              <a:ext uri="{FF2B5EF4-FFF2-40B4-BE49-F238E27FC236}">
                <a16:creationId xmlns:a16="http://schemas.microsoft.com/office/drawing/2014/main" id="{029AC6E8-2F66-3B68-483C-8738EC071D74}"/>
              </a:ext>
            </a:extLst>
          </p:cNvPr>
          <p:cNvSpPr>
            <a:spLocks noGrp="1"/>
          </p:cNvSpPr>
          <p:nvPr>
            <p:ph type="subTitle" idx="1"/>
          </p:nvPr>
        </p:nvSpPr>
        <p:spPr>
          <a:xfrm>
            <a:off x="1524000" y="3980328"/>
            <a:ext cx="9144000" cy="1277471"/>
          </a:xfrm>
        </p:spPr>
        <p:txBody>
          <a:bodyPr/>
          <a:lstStyle>
            <a:lvl1pPr marL="0" indent="0" algn="ctr">
              <a:buNone/>
              <a:defRPr sz="2400">
                <a:solidFill>
                  <a:schemeClr val="tx1"/>
                </a:solidFill>
                <a:latin typeface="Delicious" panose="02000506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9EB7AB8-03F3-9349-5C3E-7D988194404E}"/>
              </a:ext>
            </a:extLst>
          </p:cNvPr>
          <p:cNvSpPr>
            <a:spLocks noGrp="1"/>
          </p:cNvSpPr>
          <p:nvPr>
            <p:ph type="dt" sz="half" idx="10"/>
          </p:nvPr>
        </p:nvSpPr>
        <p:spPr/>
        <p:txBody>
          <a:bodyPr/>
          <a:lstStyle/>
          <a:p>
            <a:fld id="{25E951EA-9FC4-A941-9328-8B3D157AE100}" type="datetimeFigureOut">
              <a:rPr lang="nb-NO" smtClean="0"/>
              <a:t>26.03.2024</a:t>
            </a:fld>
            <a:endParaRPr lang="nb-NO"/>
          </a:p>
        </p:txBody>
      </p:sp>
      <p:sp>
        <p:nvSpPr>
          <p:cNvPr id="5" name="Plassholder for bunntekst 4">
            <a:extLst>
              <a:ext uri="{FF2B5EF4-FFF2-40B4-BE49-F238E27FC236}">
                <a16:creationId xmlns:a16="http://schemas.microsoft.com/office/drawing/2014/main" id="{58AE0063-48B2-39D4-7BB2-D6C017282B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0C22DBF-3CEB-BCE2-A0C0-0419DBD139D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194048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7FD635-227A-C372-4575-1A162ADEC78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7765C73-5E0F-670E-A83B-7CC6F501B39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6A04D0-4D20-C2C5-60DC-8085B393EC0E}"/>
              </a:ext>
            </a:extLst>
          </p:cNvPr>
          <p:cNvSpPr>
            <a:spLocks noGrp="1"/>
          </p:cNvSpPr>
          <p:nvPr>
            <p:ph type="dt" sz="half" idx="10"/>
          </p:nvPr>
        </p:nvSpPr>
        <p:spPr/>
        <p:txBody>
          <a:bodyPr/>
          <a:lstStyle/>
          <a:p>
            <a:fld id="{25E951EA-9FC4-A941-9328-8B3D157AE100}" type="datetimeFigureOut">
              <a:rPr lang="nb-NO" smtClean="0"/>
              <a:t>26.03.2024</a:t>
            </a:fld>
            <a:endParaRPr lang="nb-NO"/>
          </a:p>
        </p:txBody>
      </p:sp>
      <p:sp>
        <p:nvSpPr>
          <p:cNvPr id="5" name="Plassholder for bunntekst 4">
            <a:extLst>
              <a:ext uri="{FF2B5EF4-FFF2-40B4-BE49-F238E27FC236}">
                <a16:creationId xmlns:a16="http://schemas.microsoft.com/office/drawing/2014/main" id="{9BD2DD8C-B965-C670-BD77-F44893AFCD7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901C8E7-D823-36E0-4F45-15DA4D7069E1}"/>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92927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AA2A140-F1D5-368E-7855-5AFAB9C3257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CC7F3EC-9EB1-2A9C-0B1A-E6AA1032DDF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EF3E39A-2A12-434D-6A4E-869CFC4D6165}"/>
              </a:ext>
            </a:extLst>
          </p:cNvPr>
          <p:cNvSpPr>
            <a:spLocks noGrp="1"/>
          </p:cNvSpPr>
          <p:nvPr>
            <p:ph type="dt" sz="half" idx="10"/>
          </p:nvPr>
        </p:nvSpPr>
        <p:spPr/>
        <p:txBody>
          <a:bodyPr/>
          <a:lstStyle/>
          <a:p>
            <a:fld id="{25E951EA-9FC4-A941-9328-8B3D157AE100}" type="datetimeFigureOut">
              <a:rPr lang="nb-NO" smtClean="0"/>
              <a:t>26.03.2024</a:t>
            </a:fld>
            <a:endParaRPr lang="nb-NO"/>
          </a:p>
        </p:txBody>
      </p:sp>
      <p:sp>
        <p:nvSpPr>
          <p:cNvPr id="5" name="Plassholder for bunntekst 4">
            <a:extLst>
              <a:ext uri="{FF2B5EF4-FFF2-40B4-BE49-F238E27FC236}">
                <a16:creationId xmlns:a16="http://schemas.microsoft.com/office/drawing/2014/main" id="{39F4E523-59EB-126D-A1EF-D10D0CF72D9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35801B5-F93A-B24A-4A9A-1F532936CB8B}"/>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6003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A9BEC9-4A11-3BD9-EC89-AA19881BA9EB}"/>
              </a:ext>
            </a:extLst>
          </p:cNvPr>
          <p:cNvSpPr>
            <a:spLocks noGrp="1"/>
          </p:cNvSpPr>
          <p:nvPr>
            <p:ph type="title"/>
          </p:nvPr>
        </p:nvSpPr>
        <p:spPr/>
        <p:txBody>
          <a:bodyPr/>
          <a:lstStyle>
            <a:lvl1pPr>
              <a:defRPr b="1" i="0">
                <a:latin typeface="Delicious" panose="02000506040000020004" pitchFamily="2" charset="77"/>
              </a:defRPr>
            </a:lvl1pPr>
          </a:lstStyle>
          <a:p>
            <a:r>
              <a:rPr lang="nb-NO"/>
              <a:t>Klikk for å redigere tittelstil</a:t>
            </a:r>
          </a:p>
        </p:txBody>
      </p:sp>
      <p:sp>
        <p:nvSpPr>
          <p:cNvPr id="3" name="Plassholder for innhold 2">
            <a:extLst>
              <a:ext uri="{FF2B5EF4-FFF2-40B4-BE49-F238E27FC236}">
                <a16:creationId xmlns:a16="http://schemas.microsoft.com/office/drawing/2014/main" id="{7A202C54-0517-EC70-6840-3906E1124957}"/>
              </a:ext>
            </a:extLst>
          </p:cNvPr>
          <p:cNvSpPr>
            <a:spLocks noGrp="1"/>
          </p:cNvSpPr>
          <p:nvPr>
            <p:ph idx="1"/>
          </p:nvPr>
        </p:nvSpPr>
        <p:spPr/>
        <p:txBody>
          <a:bodyPr/>
          <a:lstStyle>
            <a:lvl1pPr>
              <a:defRPr b="1" i="0">
                <a:solidFill>
                  <a:schemeClr val="tx1"/>
                </a:solidFill>
                <a:latin typeface="Source Sans Pro SemiBold" panose="020B0503030403020204" pitchFamily="34" charset="0"/>
                <a:ea typeface="Source Sans Pro SemiBold" panose="020B0503030403020204" pitchFamily="34" charset="0"/>
                <a:cs typeface="Open Sans SemiBold" panose="020B0606030504020204" pitchFamily="34" charset="0"/>
              </a:defRPr>
            </a:lvl1pPr>
            <a:lvl2pPr>
              <a:defRPr b="0" i="0">
                <a:latin typeface="Source Sans Pro" panose="020B0503030403020204" pitchFamily="34" charset="0"/>
                <a:ea typeface="Source Sans Pro" panose="020B0503030403020204" pitchFamily="34" charset="0"/>
                <a:cs typeface="Open Sans SemiBold" panose="020B0606030504020204" pitchFamily="34" charset="0"/>
              </a:defRPr>
            </a:lvl2pPr>
            <a:lvl3pPr>
              <a:defRPr>
                <a:latin typeface="Source Sans Pro" panose="020B0503030403020204" pitchFamily="34" charset="0"/>
                <a:ea typeface="Source Sans Pro" panose="020B0503030403020204" pitchFamily="34" charset="0"/>
                <a:cs typeface="Open Sans" panose="020B0606030504020204" pitchFamily="34" charset="0"/>
              </a:defRPr>
            </a:lvl3pPr>
            <a:lvl4pPr>
              <a:defRPr>
                <a:latin typeface="Source Sans Pro" panose="020B0503030403020204" pitchFamily="34" charset="0"/>
                <a:ea typeface="Source Sans Pro" panose="020B0503030403020204" pitchFamily="34" charset="0"/>
                <a:cs typeface="Open Sans" panose="020B0606030504020204" pitchFamily="34" charset="0"/>
              </a:defRPr>
            </a:lvl4pPr>
            <a:lvl5pPr>
              <a:defRPr>
                <a:latin typeface="Source Sans Pro" panose="020B0503030403020204" pitchFamily="34" charset="0"/>
                <a:ea typeface="Source Sans Pro" panose="020B0503030403020204" pitchFamily="34" charset="0"/>
                <a:cs typeface="Open Sans" panose="020B0606030504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951EFB6-8DC4-9B63-0B06-43DAEAC7C434}"/>
              </a:ext>
            </a:extLst>
          </p:cNvPr>
          <p:cNvSpPr>
            <a:spLocks noGrp="1"/>
          </p:cNvSpPr>
          <p:nvPr>
            <p:ph type="dt" sz="half" idx="10"/>
          </p:nvPr>
        </p:nvSpPr>
        <p:spPr/>
        <p:txBody>
          <a:bodyPr/>
          <a:lstStyle/>
          <a:p>
            <a:fld id="{25E951EA-9FC4-A941-9328-8B3D157AE100}" type="datetimeFigureOut">
              <a:rPr lang="nb-NO" smtClean="0"/>
              <a:t>26.03.2024</a:t>
            </a:fld>
            <a:endParaRPr lang="nb-NO"/>
          </a:p>
        </p:txBody>
      </p:sp>
      <p:sp>
        <p:nvSpPr>
          <p:cNvPr id="5" name="Plassholder for bunntekst 4">
            <a:extLst>
              <a:ext uri="{FF2B5EF4-FFF2-40B4-BE49-F238E27FC236}">
                <a16:creationId xmlns:a16="http://schemas.microsoft.com/office/drawing/2014/main" id="{7016AB5E-4044-1794-12E6-FBA74937C4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3A89D99-3CAF-7410-841B-D1C4BFE92D96}"/>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702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199EEA-7E56-78AB-862B-C7CA4F99B36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950BCBC-0C3F-0FAE-B92F-523800F1C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4361F5D-7540-0C47-EA7D-E4744EA9BAED}"/>
              </a:ext>
            </a:extLst>
          </p:cNvPr>
          <p:cNvSpPr>
            <a:spLocks noGrp="1"/>
          </p:cNvSpPr>
          <p:nvPr>
            <p:ph type="dt" sz="half" idx="10"/>
          </p:nvPr>
        </p:nvSpPr>
        <p:spPr/>
        <p:txBody>
          <a:bodyPr/>
          <a:lstStyle/>
          <a:p>
            <a:fld id="{25E951EA-9FC4-A941-9328-8B3D157AE100}" type="datetimeFigureOut">
              <a:rPr lang="nb-NO" smtClean="0"/>
              <a:t>26.03.2024</a:t>
            </a:fld>
            <a:endParaRPr lang="nb-NO"/>
          </a:p>
        </p:txBody>
      </p:sp>
      <p:sp>
        <p:nvSpPr>
          <p:cNvPr id="5" name="Plassholder for bunntekst 4">
            <a:extLst>
              <a:ext uri="{FF2B5EF4-FFF2-40B4-BE49-F238E27FC236}">
                <a16:creationId xmlns:a16="http://schemas.microsoft.com/office/drawing/2014/main" id="{E654DB20-BD3E-5732-67CE-56179D65A60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F6E42F-F920-90BB-1EDD-D7EF2837FED7}"/>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01512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991DD3-36A8-0631-009F-0C63ECAEA3D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F3A5292-1A64-917B-B573-BFA832B800F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E1821F8-1A1F-1CC8-0B74-9338E87FB65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3FD6851-395F-1442-4B29-5B5ED5375C27}"/>
              </a:ext>
            </a:extLst>
          </p:cNvPr>
          <p:cNvSpPr>
            <a:spLocks noGrp="1"/>
          </p:cNvSpPr>
          <p:nvPr>
            <p:ph type="dt" sz="half" idx="10"/>
          </p:nvPr>
        </p:nvSpPr>
        <p:spPr/>
        <p:txBody>
          <a:bodyPr/>
          <a:lstStyle/>
          <a:p>
            <a:fld id="{25E951EA-9FC4-A941-9328-8B3D157AE100}" type="datetimeFigureOut">
              <a:rPr lang="nb-NO" smtClean="0"/>
              <a:t>26.03.2024</a:t>
            </a:fld>
            <a:endParaRPr lang="nb-NO"/>
          </a:p>
        </p:txBody>
      </p:sp>
      <p:sp>
        <p:nvSpPr>
          <p:cNvPr id="6" name="Plassholder for bunntekst 5">
            <a:extLst>
              <a:ext uri="{FF2B5EF4-FFF2-40B4-BE49-F238E27FC236}">
                <a16:creationId xmlns:a16="http://schemas.microsoft.com/office/drawing/2014/main" id="{9E5D17F1-2EA4-ADFE-BFF9-661993C7AE0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FC2E524-1C65-CD8C-94D8-9BADBEDED1BD}"/>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100747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E11B46-2444-49BF-F81C-BE95F4F4CE1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F2B0835-5F24-2879-6F8F-63474501C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58FD51A-17F3-5C1C-A990-7F6C344D065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A95AB6F-A9BA-1969-211B-75ED5712A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BF0B386-3413-08AA-0371-297A67AC240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DC7F6BB-AE2A-5847-6CF3-2BCE3052EAD0}"/>
              </a:ext>
            </a:extLst>
          </p:cNvPr>
          <p:cNvSpPr>
            <a:spLocks noGrp="1"/>
          </p:cNvSpPr>
          <p:nvPr>
            <p:ph type="dt" sz="half" idx="10"/>
          </p:nvPr>
        </p:nvSpPr>
        <p:spPr/>
        <p:txBody>
          <a:bodyPr/>
          <a:lstStyle/>
          <a:p>
            <a:fld id="{25E951EA-9FC4-A941-9328-8B3D157AE100}" type="datetimeFigureOut">
              <a:rPr lang="nb-NO" smtClean="0"/>
              <a:t>26.03.2024</a:t>
            </a:fld>
            <a:endParaRPr lang="nb-NO"/>
          </a:p>
        </p:txBody>
      </p:sp>
      <p:sp>
        <p:nvSpPr>
          <p:cNvPr id="8" name="Plassholder for bunntekst 7">
            <a:extLst>
              <a:ext uri="{FF2B5EF4-FFF2-40B4-BE49-F238E27FC236}">
                <a16:creationId xmlns:a16="http://schemas.microsoft.com/office/drawing/2014/main" id="{BAD303DB-0F2F-FAD6-977E-E04F401AEE1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5424383-C915-0AB6-C214-EB04C4030A2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3397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6965E4-BF54-1DE1-A981-259A2AB61FC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EEDC064-3ED6-488F-13FE-1B4B0A076B8E}"/>
              </a:ext>
            </a:extLst>
          </p:cNvPr>
          <p:cNvSpPr>
            <a:spLocks noGrp="1"/>
          </p:cNvSpPr>
          <p:nvPr>
            <p:ph type="dt" sz="half" idx="10"/>
          </p:nvPr>
        </p:nvSpPr>
        <p:spPr/>
        <p:txBody>
          <a:bodyPr/>
          <a:lstStyle/>
          <a:p>
            <a:fld id="{25E951EA-9FC4-A941-9328-8B3D157AE100}" type="datetimeFigureOut">
              <a:rPr lang="nb-NO" smtClean="0"/>
              <a:t>26.03.2024</a:t>
            </a:fld>
            <a:endParaRPr lang="nb-NO"/>
          </a:p>
        </p:txBody>
      </p:sp>
      <p:sp>
        <p:nvSpPr>
          <p:cNvPr id="4" name="Plassholder for bunntekst 3">
            <a:extLst>
              <a:ext uri="{FF2B5EF4-FFF2-40B4-BE49-F238E27FC236}">
                <a16:creationId xmlns:a16="http://schemas.microsoft.com/office/drawing/2014/main" id="{D5969FCB-04F4-AA14-5E29-504E3811110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183C7B6-5DCB-4139-C707-92756734D4F5}"/>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63000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D87E675-A3EB-D963-D49B-6DEEF248E0BA}"/>
              </a:ext>
            </a:extLst>
          </p:cNvPr>
          <p:cNvSpPr>
            <a:spLocks noGrp="1"/>
          </p:cNvSpPr>
          <p:nvPr>
            <p:ph type="dt" sz="half" idx="10"/>
          </p:nvPr>
        </p:nvSpPr>
        <p:spPr/>
        <p:txBody>
          <a:bodyPr/>
          <a:lstStyle/>
          <a:p>
            <a:fld id="{25E951EA-9FC4-A941-9328-8B3D157AE100}" type="datetimeFigureOut">
              <a:rPr lang="nb-NO" smtClean="0"/>
              <a:t>26.03.2024</a:t>
            </a:fld>
            <a:endParaRPr lang="nb-NO"/>
          </a:p>
        </p:txBody>
      </p:sp>
      <p:sp>
        <p:nvSpPr>
          <p:cNvPr id="3" name="Plassholder for bunntekst 2">
            <a:extLst>
              <a:ext uri="{FF2B5EF4-FFF2-40B4-BE49-F238E27FC236}">
                <a16:creationId xmlns:a16="http://schemas.microsoft.com/office/drawing/2014/main" id="{B4D28CDA-A8D2-4874-9898-19C7C8BAD5E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E8765EF-9E95-2ACB-AB70-94995E80A34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210966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A965CA-831F-BFF7-FCF5-CBA0F08BEFC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54506CE-9AD7-AA1F-02F8-56BAAC9E0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D8EFF16-36A4-EDAC-AA00-60D9D87F1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92B47B1-01E4-2B73-FD14-6699234C32B7}"/>
              </a:ext>
            </a:extLst>
          </p:cNvPr>
          <p:cNvSpPr>
            <a:spLocks noGrp="1"/>
          </p:cNvSpPr>
          <p:nvPr>
            <p:ph type="dt" sz="half" idx="10"/>
          </p:nvPr>
        </p:nvSpPr>
        <p:spPr/>
        <p:txBody>
          <a:bodyPr/>
          <a:lstStyle/>
          <a:p>
            <a:fld id="{25E951EA-9FC4-A941-9328-8B3D157AE100}" type="datetimeFigureOut">
              <a:rPr lang="nb-NO" smtClean="0"/>
              <a:t>26.03.2024</a:t>
            </a:fld>
            <a:endParaRPr lang="nb-NO"/>
          </a:p>
        </p:txBody>
      </p:sp>
      <p:sp>
        <p:nvSpPr>
          <p:cNvPr id="6" name="Plassholder for bunntekst 5">
            <a:extLst>
              <a:ext uri="{FF2B5EF4-FFF2-40B4-BE49-F238E27FC236}">
                <a16:creationId xmlns:a16="http://schemas.microsoft.com/office/drawing/2014/main" id="{D4688434-06C6-6FF8-9FD5-CF2BDD3897C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735280A-BB81-6270-A405-19F7BC53024A}"/>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267797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16FE85-A159-0764-6625-0C6526E127E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DE58658-1801-C8F4-57E7-5E5D627BC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1112745B-7EA3-7240-C362-461D16CCB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6C6DC6B-73DB-32B3-D1DF-35863466AB23}"/>
              </a:ext>
            </a:extLst>
          </p:cNvPr>
          <p:cNvSpPr>
            <a:spLocks noGrp="1"/>
          </p:cNvSpPr>
          <p:nvPr>
            <p:ph type="dt" sz="half" idx="10"/>
          </p:nvPr>
        </p:nvSpPr>
        <p:spPr/>
        <p:txBody>
          <a:bodyPr/>
          <a:lstStyle/>
          <a:p>
            <a:fld id="{25E951EA-9FC4-A941-9328-8B3D157AE100}" type="datetimeFigureOut">
              <a:rPr lang="nb-NO" smtClean="0"/>
              <a:t>26.03.2024</a:t>
            </a:fld>
            <a:endParaRPr lang="nb-NO"/>
          </a:p>
        </p:txBody>
      </p:sp>
      <p:sp>
        <p:nvSpPr>
          <p:cNvPr id="6" name="Plassholder for bunntekst 5">
            <a:extLst>
              <a:ext uri="{FF2B5EF4-FFF2-40B4-BE49-F238E27FC236}">
                <a16:creationId xmlns:a16="http://schemas.microsoft.com/office/drawing/2014/main" id="{F080A1AD-782F-E7B9-291B-3720B8637C3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A06E258-A354-F0B6-E923-347B27F2410F}"/>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426167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8701783-2603-2B2E-F9F7-6B2BBA558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784F0F8-A157-D820-4BD4-F132495CD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193DFCD-DA10-E117-C8CD-3E59E5948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951EA-9FC4-A941-9328-8B3D157AE100}" type="datetimeFigureOut">
              <a:rPr lang="nb-NO" smtClean="0"/>
              <a:t>26.03.2024</a:t>
            </a:fld>
            <a:endParaRPr lang="nb-NO"/>
          </a:p>
        </p:txBody>
      </p:sp>
      <p:sp>
        <p:nvSpPr>
          <p:cNvPr id="5" name="Plassholder for bunntekst 4">
            <a:extLst>
              <a:ext uri="{FF2B5EF4-FFF2-40B4-BE49-F238E27FC236}">
                <a16:creationId xmlns:a16="http://schemas.microsoft.com/office/drawing/2014/main" id="{686AC2EC-8104-6B83-D9A5-EAB08386A6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91B9845-0715-78EE-2156-11174B368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09A49-2CD7-C54F-A865-D5C652D9F6B6}" type="slidenum">
              <a:rPr lang="nb-NO" smtClean="0"/>
              <a:t>‹#›</a:t>
            </a:fld>
            <a:endParaRPr lang="nb-NO"/>
          </a:p>
        </p:txBody>
      </p:sp>
    </p:spTree>
    <p:extLst>
      <p:ext uri="{BB962C8B-B14F-4D97-AF65-F5344CB8AC3E}">
        <p14:creationId xmlns:p14="http://schemas.microsoft.com/office/powerpoint/2010/main" val="3992761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baseline="0">
          <a:solidFill>
            <a:srgbClr val="E15E2F"/>
          </a:solidFill>
          <a:latin typeface="Delicious" panose="02000506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52A31A7-988A-726F-9C6B-F7B1A38DB594}"/>
              </a:ext>
            </a:extLst>
          </p:cNvPr>
          <p:cNvPicPr>
            <a:picLocks noChangeAspect="1"/>
          </p:cNvPicPr>
          <p:nvPr/>
        </p:nvPicPr>
        <p:blipFill>
          <a:blip r:embed="rId3"/>
          <a:stretch>
            <a:fillRect/>
          </a:stretch>
        </p:blipFill>
        <p:spPr>
          <a:xfrm>
            <a:off x="3785419" y="0"/>
            <a:ext cx="4621161" cy="6858000"/>
          </a:xfrm>
          <a:prstGeom prst="rect">
            <a:avLst/>
          </a:prstGeom>
        </p:spPr>
      </p:pic>
      <p:pic>
        <p:nvPicPr>
          <p:cNvPr id="8" name="Bilde 7" descr="Et bilde som inneholder tekst, Font, Grafikk, logo&#10;&#10;Automatisk generert beskrivelse">
            <a:extLst>
              <a:ext uri="{FF2B5EF4-FFF2-40B4-BE49-F238E27FC236}">
                <a16:creationId xmlns:a16="http://schemas.microsoft.com/office/drawing/2014/main" id="{053F885B-3931-F14B-6BF9-B909EE628314}"/>
              </a:ext>
            </a:extLst>
          </p:cNvPr>
          <p:cNvPicPr>
            <a:picLocks noChangeAspect="1"/>
          </p:cNvPicPr>
          <p:nvPr/>
        </p:nvPicPr>
        <p:blipFill>
          <a:blip r:embed="rId4"/>
          <a:stretch>
            <a:fillRect/>
          </a:stretch>
        </p:blipFill>
        <p:spPr>
          <a:xfrm>
            <a:off x="1026769" y="5597496"/>
            <a:ext cx="1221136" cy="1155010"/>
          </a:xfrm>
          <a:prstGeom prst="rect">
            <a:avLst/>
          </a:prstGeom>
        </p:spPr>
      </p:pic>
      <p:pic>
        <p:nvPicPr>
          <p:cNvPr id="10" name="Bilde 9">
            <a:extLst>
              <a:ext uri="{FF2B5EF4-FFF2-40B4-BE49-F238E27FC236}">
                <a16:creationId xmlns:a16="http://schemas.microsoft.com/office/drawing/2014/main" id="{08C7B5E1-5E87-80D4-C30F-7C852852F061}"/>
              </a:ext>
            </a:extLst>
          </p:cNvPr>
          <p:cNvPicPr>
            <a:picLocks noChangeAspect="1"/>
          </p:cNvPicPr>
          <p:nvPr/>
        </p:nvPicPr>
        <p:blipFill>
          <a:blip r:embed="rId5"/>
          <a:stretch>
            <a:fillRect/>
          </a:stretch>
        </p:blipFill>
        <p:spPr>
          <a:xfrm>
            <a:off x="9429922" y="5895516"/>
            <a:ext cx="1735309" cy="578436"/>
          </a:xfrm>
          <a:prstGeom prst="rect">
            <a:avLst/>
          </a:prstGeom>
        </p:spPr>
      </p:pic>
    </p:spTree>
    <p:extLst>
      <p:ext uri="{BB962C8B-B14F-4D97-AF65-F5344CB8AC3E}">
        <p14:creationId xmlns:p14="http://schemas.microsoft.com/office/powerpoint/2010/main" val="234375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32604-99CE-65C7-2A13-29EC24B7E83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ECEE5E1-1FC0-66CF-109D-3E964AC1C2F2}"/>
              </a:ext>
            </a:extLst>
          </p:cNvPr>
          <p:cNvSpPr>
            <a:spLocks noGrp="1"/>
          </p:cNvSpPr>
          <p:nvPr>
            <p:ph type="title"/>
          </p:nvPr>
        </p:nvSpPr>
        <p:spPr/>
        <p:txBody>
          <a:bodyPr/>
          <a:lstStyle/>
          <a:p>
            <a:r>
              <a:rPr lang="nb-NO"/>
              <a:t>Hva inneholder CRPD?</a:t>
            </a:r>
          </a:p>
        </p:txBody>
      </p:sp>
      <p:sp>
        <p:nvSpPr>
          <p:cNvPr id="3" name="Plassholder for innhold 2">
            <a:extLst>
              <a:ext uri="{FF2B5EF4-FFF2-40B4-BE49-F238E27FC236}">
                <a16:creationId xmlns:a16="http://schemas.microsoft.com/office/drawing/2014/main" id="{46F4D029-3992-6D57-7840-400C9C308A29}"/>
              </a:ext>
            </a:extLst>
          </p:cNvPr>
          <p:cNvSpPr>
            <a:spLocks noGrp="1"/>
          </p:cNvSpPr>
          <p:nvPr>
            <p:ph idx="1"/>
          </p:nvPr>
        </p:nvSpPr>
        <p:spPr/>
        <p:txBody>
          <a:bodyPr/>
          <a:lstStyle/>
          <a:p>
            <a:pPr algn="l"/>
            <a:r>
              <a:rPr lang="nb-NO" sz="1800" b="0" i="0" u="none" strike="noStrike" baseline="0">
                <a:solidFill>
                  <a:srgbClr val="000000"/>
                </a:solidFill>
                <a:latin typeface="SourceSansPro-Semibold"/>
              </a:rPr>
              <a:t>Noen eksempler på hva noen artikler i CRPD handler om:</a:t>
            </a:r>
          </a:p>
          <a:p>
            <a:pPr algn="l"/>
            <a:r>
              <a:rPr lang="nb-NO" sz="1800" b="0" i="0" u="none" strike="noStrike" baseline="0">
                <a:solidFill>
                  <a:srgbClr val="008CD3"/>
                </a:solidFill>
                <a:latin typeface="SourceSansPro-Semibold"/>
              </a:rPr>
              <a:t>Artikkel 12 </a:t>
            </a:r>
            <a:r>
              <a:rPr lang="nb-NO" sz="1800" b="0" i="0" u="none" strike="noStrike" baseline="0">
                <a:solidFill>
                  <a:srgbClr val="000000"/>
                </a:solidFill>
                <a:latin typeface="SourceSansPro-Regular"/>
              </a:rPr>
              <a:t>– Likhet for loven</a:t>
            </a:r>
          </a:p>
          <a:p>
            <a:pPr algn="l"/>
            <a:r>
              <a:rPr lang="nb-NO" sz="1800" b="0" i="0" u="none" strike="noStrike" baseline="0">
                <a:solidFill>
                  <a:srgbClr val="008CD3"/>
                </a:solidFill>
                <a:latin typeface="SourceSansPro-Semibold"/>
              </a:rPr>
              <a:t>Artikkel 14 </a:t>
            </a:r>
            <a:r>
              <a:rPr lang="nb-NO" sz="1800" b="0" i="0" u="none" strike="noStrike" baseline="0">
                <a:solidFill>
                  <a:srgbClr val="000000"/>
                </a:solidFill>
                <a:latin typeface="SourceSansPro-Regular"/>
              </a:rPr>
              <a:t>– Frihet og personlig sikkerhet</a:t>
            </a:r>
          </a:p>
          <a:p>
            <a:pPr algn="l"/>
            <a:r>
              <a:rPr lang="nb-NO" sz="1800" b="0" i="0" u="none" strike="noStrike" baseline="0">
                <a:solidFill>
                  <a:srgbClr val="008CD3"/>
                </a:solidFill>
                <a:latin typeface="SourceSansPro-Semibold"/>
              </a:rPr>
              <a:t>Artikkel 19 </a:t>
            </a:r>
            <a:r>
              <a:rPr lang="nb-NO" sz="1800" b="0" i="0" u="none" strike="noStrike" baseline="0">
                <a:solidFill>
                  <a:srgbClr val="000000"/>
                </a:solidFill>
                <a:latin typeface="SourceSansPro-Regular"/>
              </a:rPr>
              <a:t>– Retten til selvstendig liv og å være en del av samfunnet</a:t>
            </a:r>
          </a:p>
          <a:p>
            <a:pPr algn="l"/>
            <a:r>
              <a:rPr lang="nb-NO" sz="1800" b="0" i="0" u="none" strike="noStrike" baseline="0">
                <a:solidFill>
                  <a:srgbClr val="008CD3"/>
                </a:solidFill>
                <a:latin typeface="SourceSansPro-Semibold"/>
              </a:rPr>
              <a:t>Artikkel 21 </a:t>
            </a:r>
            <a:r>
              <a:rPr lang="nb-NO" sz="1800" b="0" i="0" u="none" strike="noStrike" baseline="0">
                <a:solidFill>
                  <a:srgbClr val="000000"/>
                </a:solidFill>
                <a:latin typeface="SourceSansPro-Regular"/>
              </a:rPr>
              <a:t>– Ytringsfrihet og meningsfrihet</a:t>
            </a:r>
            <a:endParaRPr lang="nb-NO"/>
          </a:p>
        </p:txBody>
      </p:sp>
      <p:pic>
        <p:nvPicPr>
          <p:cNvPr id="5" name="Bilde 4">
            <a:extLst>
              <a:ext uri="{FF2B5EF4-FFF2-40B4-BE49-F238E27FC236}">
                <a16:creationId xmlns:a16="http://schemas.microsoft.com/office/drawing/2014/main" id="{95EC9251-6B7D-486C-99D4-5E57B02B9A5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4F8CB797-5590-00D5-E990-64B6C5611AB1}"/>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E866F16-345D-4056-02D9-C22AA5C28132}"/>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7C7A52A8-EACC-147F-B910-A53AB39614A9}"/>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13617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5F537-E063-EF07-AC6F-CA8DDFDB727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7D23282-5EDB-E54E-E896-B3897E048593}"/>
              </a:ext>
            </a:extLst>
          </p:cNvPr>
          <p:cNvSpPr>
            <a:spLocks noGrp="1"/>
          </p:cNvSpPr>
          <p:nvPr>
            <p:ph type="title"/>
          </p:nvPr>
        </p:nvSpPr>
        <p:spPr/>
        <p:txBody>
          <a:bodyPr/>
          <a:lstStyle/>
          <a:p>
            <a:r>
              <a:rPr lang="nb-NO"/>
              <a:t>Hva inneholder CRPD?</a:t>
            </a:r>
          </a:p>
        </p:txBody>
      </p:sp>
      <p:sp>
        <p:nvSpPr>
          <p:cNvPr id="3" name="Plassholder for innhold 2">
            <a:extLst>
              <a:ext uri="{FF2B5EF4-FFF2-40B4-BE49-F238E27FC236}">
                <a16:creationId xmlns:a16="http://schemas.microsoft.com/office/drawing/2014/main" id="{873D484B-C969-EFD3-5B50-03EB6E77AF23}"/>
              </a:ext>
            </a:extLst>
          </p:cNvPr>
          <p:cNvSpPr>
            <a:spLocks noGrp="1"/>
          </p:cNvSpPr>
          <p:nvPr>
            <p:ph idx="1"/>
          </p:nvPr>
        </p:nvSpPr>
        <p:spPr/>
        <p:txBody>
          <a:bodyPr/>
          <a:lstStyle/>
          <a:p>
            <a:pPr algn="l"/>
            <a:endParaRPr lang="nb-NO" sz="2400"/>
          </a:p>
        </p:txBody>
      </p:sp>
      <p:pic>
        <p:nvPicPr>
          <p:cNvPr id="5" name="Bilde 4">
            <a:extLst>
              <a:ext uri="{FF2B5EF4-FFF2-40B4-BE49-F238E27FC236}">
                <a16:creationId xmlns:a16="http://schemas.microsoft.com/office/drawing/2014/main" id="{AE140C34-B4DE-DF82-2977-DD3CA8808367}"/>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4235F84-F8E5-73DD-1862-DA6D8037FA3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6546E72-EFA9-AEE8-2D3C-99045D7BD80C}"/>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66AE8A76-A242-DF09-5747-3BE38D8570DB}"/>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a:extLst>
              <a:ext uri="{FF2B5EF4-FFF2-40B4-BE49-F238E27FC236}">
                <a16:creationId xmlns:a16="http://schemas.microsoft.com/office/drawing/2014/main" id="{97392749-CAE3-8DD3-479C-C088A2E63764}"/>
              </a:ext>
            </a:extLst>
          </p:cNvPr>
          <p:cNvPicPr>
            <a:picLocks noChangeAspect="1"/>
          </p:cNvPicPr>
          <p:nvPr/>
        </p:nvPicPr>
        <p:blipFill>
          <a:blip r:embed="rId7"/>
          <a:stretch>
            <a:fillRect/>
          </a:stretch>
        </p:blipFill>
        <p:spPr>
          <a:xfrm>
            <a:off x="838200" y="1813024"/>
            <a:ext cx="10822688" cy="2024602"/>
          </a:xfrm>
          <a:prstGeom prst="rect">
            <a:avLst/>
          </a:prstGeom>
        </p:spPr>
      </p:pic>
    </p:spTree>
    <p:extLst>
      <p:ext uri="{BB962C8B-B14F-4D97-AF65-F5344CB8AC3E}">
        <p14:creationId xmlns:p14="http://schemas.microsoft.com/office/powerpoint/2010/main" val="383636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21F21-805A-F503-7E1C-91A8DDA1466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93B2E68-4C30-BF30-2CB7-12B182702F73}"/>
              </a:ext>
            </a:extLst>
          </p:cNvPr>
          <p:cNvSpPr>
            <a:spLocks noGrp="1"/>
          </p:cNvSpPr>
          <p:nvPr>
            <p:ph type="title"/>
          </p:nvPr>
        </p:nvSpPr>
        <p:spPr/>
        <p:txBody>
          <a:bodyPr/>
          <a:lstStyle/>
          <a:p>
            <a:r>
              <a:rPr lang="nb-NO"/>
              <a:t>Hva inneholder CRPD?</a:t>
            </a:r>
          </a:p>
        </p:txBody>
      </p:sp>
      <p:pic>
        <p:nvPicPr>
          <p:cNvPr id="5" name="Bilde 4">
            <a:extLst>
              <a:ext uri="{FF2B5EF4-FFF2-40B4-BE49-F238E27FC236}">
                <a16:creationId xmlns:a16="http://schemas.microsoft.com/office/drawing/2014/main" id="{1B4BD0AA-D38E-6D65-2A51-FFEFCD41BBF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FB992482-C823-E6AC-4646-08F5368FD428}"/>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74EA743-65F6-2CB0-2F7C-239519614ECC}"/>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62C1BA0-3850-A617-6283-CB623D2A7A77}"/>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4" name="Plassholder for innhold 3">
            <a:extLst>
              <a:ext uri="{FF2B5EF4-FFF2-40B4-BE49-F238E27FC236}">
                <a16:creationId xmlns:a16="http://schemas.microsoft.com/office/drawing/2014/main" id="{F297E9B4-2162-5CC7-E360-D038975C7BBC}"/>
              </a:ext>
            </a:extLst>
          </p:cNvPr>
          <p:cNvSpPr>
            <a:spLocks noGrp="1"/>
          </p:cNvSpPr>
          <p:nvPr>
            <p:ph idx="1"/>
          </p:nvPr>
        </p:nvSpPr>
        <p:spPr/>
        <p:txBody>
          <a:bodyPr/>
          <a:lstStyle/>
          <a:p>
            <a:pPr algn="l"/>
            <a:endParaRPr lang="nb-NO" sz="1800" b="0" i="0" u="none" strike="noStrike" baseline="0">
              <a:solidFill>
                <a:srgbClr val="000000"/>
              </a:solidFill>
              <a:latin typeface="Source Sans Pro" panose="020B0503030403020204" pitchFamily="34" charset="0"/>
            </a:endParaRPr>
          </a:p>
          <a:p>
            <a:r>
              <a:rPr lang="nb-NO" sz="3200" b="1" i="0" u="none" strike="noStrike" baseline="0">
                <a:latin typeface="Source Sans Pro" panose="020B0503030403020204" pitchFamily="34" charset="0"/>
              </a:rPr>
              <a:t>Artikkel 9 til 30 er konkrete artikler </a:t>
            </a:r>
            <a:r>
              <a:rPr lang="nb-NO" sz="3200" b="0" i="0" u="none" strike="noStrike" baseline="0">
                <a:latin typeface="Source Sans Pro" panose="020B0503030403020204" pitchFamily="34" charset="0"/>
              </a:rPr>
              <a:t>om de enkelte rettighetene, som rettslig handleevne, frihet og sikkerhet, tilgang til rettigheter, helse og politiske deltakelse. </a:t>
            </a:r>
            <a:endParaRPr lang="nb-NO" sz="3200"/>
          </a:p>
        </p:txBody>
      </p:sp>
    </p:spTree>
    <p:extLst>
      <p:ext uri="{BB962C8B-B14F-4D97-AF65-F5344CB8AC3E}">
        <p14:creationId xmlns:p14="http://schemas.microsoft.com/office/powerpoint/2010/main" val="253439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DC39F-2269-A890-FCCC-5E9FB57C548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122D9A5-C896-1DB0-5B98-D005D508F1CE}"/>
              </a:ext>
            </a:extLst>
          </p:cNvPr>
          <p:cNvSpPr>
            <a:spLocks noGrp="1"/>
          </p:cNvSpPr>
          <p:nvPr>
            <p:ph type="title"/>
          </p:nvPr>
        </p:nvSpPr>
        <p:spPr/>
        <p:txBody>
          <a:bodyPr/>
          <a:lstStyle/>
          <a:p>
            <a:r>
              <a:rPr lang="nb-NO"/>
              <a:t>Hva inneholder CRPD?</a:t>
            </a:r>
          </a:p>
        </p:txBody>
      </p:sp>
      <p:sp>
        <p:nvSpPr>
          <p:cNvPr id="3" name="Plassholder for innhold 2">
            <a:extLst>
              <a:ext uri="{FF2B5EF4-FFF2-40B4-BE49-F238E27FC236}">
                <a16:creationId xmlns:a16="http://schemas.microsoft.com/office/drawing/2014/main" id="{EAB2CE94-2961-1BA8-DC9F-4A36852C51C6}"/>
              </a:ext>
            </a:extLst>
          </p:cNvPr>
          <p:cNvSpPr>
            <a:spLocks noGrp="1"/>
          </p:cNvSpPr>
          <p:nvPr>
            <p:ph idx="1"/>
          </p:nvPr>
        </p:nvSpPr>
        <p:spPr/>
        <p:txBody>
          <a:bodyPr/>
          <a:lstStyle/>
          <a:p>
            <a:pPr algn="l"/>
            <a:endParaRPr lang="nb-NO" sz="1800" b="0" i="0" u="none" strike="noStrike" baseline="0">
              <a:solidFill>
                <a:srgbClr val="000000"/>
              </a:solidFill>
              <a:latin typeface="Source Sans Pro" panose="020B0503030403020204" pitchFamily="34" charset="0"/>
            </a:endParaRPr>
          </a:p>
          <a:p>
            <a:pPr marL="0" indent="0">
              <a:buNone/>
            </a:pPr>
            <a:r>
              <a:rPr lang="nb-NO" sz="1800" b="1" i="0" u="none" strike="noStrike" baseline="0">
                <a:latin typeface="Source Sans Pro" panose="020B0503030403020204" pitchFamily="34" charset="0"/>
              </a:rPr>
              <a:t>Artikkel 31 til 50 gjelder innføring og overvåkning </a:t>
            </a:r>
          </a:p>
          <a:p>
            <a:pPr algn="l"/>
            <a:endParaRPr lang="nb-NO" sz="1800" b="0" i="0" u="none" strike="noStrike" baseline="0">
              <a:solidFill>
                <a:srgbClr val="000000"/>
              </a:solidFill>
              <a:latin typeface="Source Sans Pro" panose="020B0503030403020204" pitchFamily="34" charset="0"/>
            </a:endParaRPr>
          </a:p>
          <a:p>
            <a:r>
              <a:rPr lang="nb-NO" sz="1800" b="0" i="0" u="none" strike="noStrike" baseline="0" err="1">
                <a:latin typeface="Source Sans Pro" panose="020B0503030403020204" pitchFamily="34" charset="0"/>
              </a:rPr>
              <a:t>Faktainnsamling</a:t>
            </a:r>
            <a:endParaRPr lang="nb-NO" sz="1800" b="0">
              <a:latin typeface="Source Sans Pro" panose="020B0503030403020204" pitchFamily="34" charset="0"/>
            </a:endParaRPr>
          </a:p>
          <a:p>
            <a:r>
              <a:rPr lang="nb-NO" sz="1800" b="0" i="0" u="none" strike="noStrike" baseline="0">
                <a:latin typeface="Source Sans Pro" panose="020B0503030403020204" pitchFamily="34" charset="0"/>
              </a:rPr>
              <a:t>Internasjonalt samarbeid</a:t>
            </a:r>
          </a:p>
          <a:p>
            <a:r>
              <a:rPr lang="nb-NO" sz="1800" b="0" i="0" u="none" strike="noStrike" baseline="0">
                <a:latin typeface="Source Sans Pro" panose="020B0503030403020204" pitchFamily="34" charset="0"/>
              </a:rPr>
              <a:t>CRPD-komiteens rolle</a:t>
            </a:r>
          </a:p>
          <a:p>
            <a:r>
              <a:rPr lang="nb-NO" sz="1800" b="0">
                <a:latin typeface="Source Sans Pro" panose="020B0503030403020204" pitchFamily="34" charset="0"/>
              </a:rPr>
              <a:t>N</a:t>
            </a:r>
            <a:r>
              <a:rPr lang="nb-NO" sz="1800" b="0" i="0" u="none" strike="noStrike" baseline="0">
                <a:latin typeface="Source Sans Pro" panose="020B0503030403020204" pitchFamily="34" charset="0"/>
              </a:rPr>
              <a:t>asjonal implementering og </a:t>
            </a:r>
            <a:r>
              <a:rPr lang="nb-NO" sz="1800" b="0" i="0" u="none" strike="noStrike" baseline="0" err="1">
                <a:latin typeface="Source Sans Pro" panose="020B0503030403020204" pitchFamily="34" charset="0"/>
              </a:rPr>
              <a:t>monitorering</a:t>
            </a:r>
            <a:r>
              <a:rPr lang="nb-NO" sz="1800" b="0" i="0" u="none" strike="noStrike" baseline="0">
                <a:latin typeface="Source Sans Pro" panose="020B0503030403020204" pitchFamily="34" charset="0"/>
              </a:rPr>
              <a:t> </a:t>
            </a:r>
            <a:endParaRPr lang="nb-NO"/>
          </a:p>
        </p:txBody>
      </p:sp>
      <p:pic>
        <p:nvPicPr>
          <p:cNvPr id="5" name="Bilde 4">
            <a:extLst>
              <a:ext uri="{FF2B5EF4-FFF2-40B4-BE49-F238E27FC236}">
                <a16:creationId xmlns:a16="http://schemas.microsoft.com/office/drawing/2014/main" id="{BC0D1389-2095-48B5-F49A-320144DD423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0E1EA38C-FC02-B687-9A2F-72355768D228}"/>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D9DA7AF-562E-DB8B-E155-03B4BA939F7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C2DED707-AB98-2220-D54C-C67EC4495178}"/>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410244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75193-4D29-E3D2-C6B4-557F0358DD02}"/>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8EB8BFD4-68B8-6017-9E49-7651995CC95B}"/>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9A2B63A4-B60C-8A86-D6C9-D05A5E0C487B}"/>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1D783129-A6D1-7695-0A8D-1A7A71661E0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E7ADB00B-5631-8311-3D70-0519DDEAF119}"/>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D987CCE4-E591-3315-4F47-FCA53638D3C4}"/>
              </a:ext>
            </a:extLst>
          </p:cNvPr>
          <p:cNvSpPr>
            <a:spLocks noGrp="1"/>
          </p:cNvSpPr>
          <p:nvPr>
            <p:ph type="title"/>
          </p:nvPr>
        </p:nvSpPr>
        <p:spPr/>
        <p:txBody>
          <a:bodyPr/>
          <a:lstStyle/>
          <a:p>
            <a:r>
              <a:rPr lang="nb-NO"/>
              <a:t>Praktiske forpliktelser i CRPD</a:t>
            </a:r>
          </a:p>
        </p:txBody>
      </p:sp>
      <p:pic>
        <p:nvPicPr>
          <p:cNvPr id="4" name="Bilde 3">
            <a:extLst>
              <a:ext uri="{FF2B5EF4-FFF2-40B4-BE49-F238E27FC236}">
                <a16:creationId xmlns:a16="http://schemas.microsoft.com/office/drawing/2014/main" id="{F2A96A42-3D1D-0DF7-50A6-3CCA42FB1A70}"/>
              </a:ext>
            </a:extLst>
          </p:cNvPr>
          <p:cNvPicPr>
            <a:picLocks noChangeAspect="1"/>
          </p:cNvPicPr>
          <p:nvPr/>
        </p:nvPicPr>
        <p:blipFill>
          <a:blip r:embed="rId7"/>
          <a:stretch>
            <a:fillRect/>
          </a:stretch>
        </p:blipFill>
        <p:spPr>
          <a:xfrm>
            <a:off x="964362" y="1474595"/>
            <a:ext cx="6760278" cy="3908809"/>
          </a:xfrm>
          <a:prstGeom prst="rect">
            <a:avLst/>
          </a:prstGeom>
        </p:spPr>
      </p:pic>
    </p:spTree>
    <p:extLst>
      <p:ext uri="{BB962C8B-B14F-4D97-AF65-F5344CB8AC3E}">
        <p14:creationId xmlns:p14="http://schemas.microsoft.com/office/powerpoint/2010/main" val="1588886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DEE10-7D3F-FCC6-00DB-9653C6B31B98}"/>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B3E8B071-18D7-B4C6-69CB-CA2185BF278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CDA514AC-7CE4-FDB3-5B1B-7285E53E4C2D}"/>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F9F53CA7-6FA8-3B6B-FA23-83E99A6EEE0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B7214F78-F267-BE2D-D8D5-44B61438803F}"/>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E2AFC551-C05E-6F1A-F243-6F7851723D37}"/>
              </a:ext>
            </a:extLst>
          </p:cNvPr>
          <p:cNvSpPr>
            <a:spLocks noGrp="1"/>
          </p:cNvSpPr>
          <p:nvPr>
            <p:ph type="title"/>
          </p:nvPr>
        </p:nvSpPr>
        <p:spPr/>
        <p:txBody>
          <a:bodyPr/>
          <a:lstStyle/>
          <a:p>
            <a:r>
              <a:rPr lang="nb-NO"/>
              <a:t>Praktiske forpliktelser i CRPD</a:t>
            </a:r>
          </a:p>
        </p:txBody>
      </p:sp>
      <p:pic>
        <p:nvPicPr>
          <p:cNvPr id="9" name="Bilde 8">
            <a:extLst>
              <a:ext uri="{FF2B5EF4-FFF2-40B4-BE49-F238E27FC236}">
                <a16:creationId xmlns:a16="http://schemas.microsoft.com/office/drawing/2014/main" id="{C8670892-20DD-0035-E96D-E287226CF7B6}"/>
              </a:ext>
            </a:extLst>
          </p:cNvPr>
          <p:cNvPicPr>
            <a:picLocks noChangeAspect="1"/>
          </p:cNvPicPr>
          <p:nvPr/>
        </p:nvPicPr>
        <p:blipFill>
          <a:blip r:embed="rId7"/>
          <a:stretch>
            <a:fillRect/>
          </a:stretch>
        </p:blipFill>
        <p:spPr>
          <a:xfrm>
            <a:off x="838200" y="1690688"/>
            <a:ext cx="7350507" cy="3162666"/>
          </a:xfrm>
          <a:prstGeom prst="rect">
            <a:avLst/>
          </a:prstGeom>
        </p:spPr>
      </p:pic>
    </p:spTree>
    <p:extLst>
      <p:ext uri="{BB962C8B-B14F-4D97-AF65-F5344CB8AC3E}">
        <p14:creationId xmlns:p14="http://schemas.microsoft.com/office/powerpoint/2010/main" val="3908914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60F7F-ACB2-4216-417E-881319EE169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322091E-C21D-426C-B441-F63AF3B12657}"/>
              </a:ext>
            </a:extLst>
          </p:cNvPr>
          <p:cNvSpPr>
            <a:spLocks noGrp="1"/>
          </p:cNvSpPr>
          <p:nvPr>
            <p:ph type="title"/>
          </p:nvPr>
        </p:nvSpPr>
        <p:spPr/>
        <p:txBody>
          <a:bodyPr/>
          <a:lstStyle/>
          <a:p>
            <a:r>
              <a:rPr lang="nb-NO"/>
              <a:t>Hvordan skal artiklene tolkes?</a:t>
            </a:r>
          </a:p>
        </p:txBody>
      </p:sp>
      <p:sp>
        <p:nvSpPr>
          <p:cNvPr id="3" name="Plassholder for innhold 2">
            <a:extLst>
              <a:ext uri="{FF2B5EF4-FFF2-40B4-BE49-F238E27FC236}">
                <a16:creationId xmlns:a16="http://schemas.microsoft.com/office/drawing/2014/main" id="{ED9D8E26-2953-CE97-0D54-E735B29EB112}"/>
              </a:ext>
            </a:extLst>
          </p:cNvPr>
          <p:cNvSpPr>
            <a:spLocks noGrp="1"/>
          </p:cNvSpPr>
          <p:nvPr>
            <p:ph idx="1"/>
          </p:nvPr>
        </p:nvSpPr>
        <p:spPr/>
        <p:txBody>
          <a:bodyPr>
            <a:normAutofit/>
          </a:bodyPr>
          <a:lstStyle/>
          <a:p>
            <a:pPr marL="0" indent="0" algn="l">
              <a:buNone/>
            </a:pPr>
            <a:r>
              <a:rPr lang="nb-NO" sz="2400" b="0" i="0" u="none" strike="noStrike" baseline="0">
                <a:solidFill>
                  <a:srgbClr val="000000"/>
                </a:solidFill>
                <a:latin typeface="SourceSansPro-Regular"/>
              </a:rPr>
              <a:t>Det finnes fire gjennomgående prinsipper som alle artiklene skal forstås i lys av:</a:t>
            </a:r>
          </a:p>
          <a:p>
            <a:pPr marL="0" indent="0" algn="l">
              <a:buNone/>
            </a:pPr>
            <a:endParaRPr lang="nb-NO" sz="2400" b="0" i="0" u="none" strike="noStrike" baseline="0">
              <a:solidFill>
                <a:srgbClr val="008CD3"/>
              </a:solidFill>
              <a:latin typeface="SourceSansPro-Regular"/>
            </a:endParaRP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Respekt for menneskers iboende verdighet, individuelle selvstendighet med rett til å treffe egne valg, og    uavhengighet</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Ikke-diskriminering</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Like muligheter</a:t>
            </a:r>
          </a:p>
          <a:p>
            <a:pPr marL="0" indent="0" algn="l">
              <a:buNone/>
            </a:pPr>
            <a:r>
              <a:rPr lang="nb-NO" sz="2400" b="0" i="0" u="none" strike="noStrike" baseline="0">
                <a:solidFill>
                  <a:srgbClr val="008CD3"/>
                </a:solidFill>
                <a:latin typeface="SourceSansPro-Regular"/>
              </a:rPr>
              <a:t>• </a:t>
            </a:r>
            <a:r>
              <a:rPr lang="nb-NO" sz="2400" b="0" i="0" u="none" strike="noStrike" baseline="0">
                <a:solidFill>
                  <a:srgbClr val="000000"/>
                </a:solidFill>
                <a:latin typeface="SourceSansPro-Regular"/>
              </a:rPr>
              <a:t>Tilgjengelighet</a:t>
            </a:r>
            <a:endParaRPr lang="nb-NO" sz="2400"/>
          </a:p>
        </p:txBody>
      </p:sp>
      <p:pic>
        <p:nvPicPr>
          <p:cNvPr id="5" name="Bilde 4">
            <a:extLst>
              <a:ext uri="{FF2B5EF4-FFF2-40B4-BE49-F238E27FC236}">
                <a16:creationId xmlns:a16="http://schemas.microsoft.com/office/drawing/2014/main" id="{FA8F04E1-90A2-6A86-AF0D-4B9660267EB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B2D47B32-BFC2-247E-F332-13BC66F4223C}"/>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73C889DE-5D5A-35BF-E5F0-1B68B6231330}"/>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C93D6726-124A-8A73-B923-462A14E4F318}"/>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3019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6D286-34C0-FDED-1532-EA1BBF625A1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BB62D84-5717-9FFC-E56D-FAEDD76DFA0F}"/>
              </a:ext>
            </a:extLst>
          </p:cNvPr>
          <p:cNvSpPr>
            <a:spLocks noGrp="1"/>
          </p:cNvSpPr>
          <p:nvPr>
            <p:ph type="title"/>
          </p:nvPr>
        </p:nvSpPr>
        <p:spPr/>
        <p:txBody>
          <a:bodyPr/>
          <a:lstStyle/>
          <a:p>
            <a:r>
              <a:rPr lang="nb-NO"/>
              <a:t>CRPD og norsk lov</a:t>
            </a:r>
          </a:p>
        </p:txBody>
      </p:sp>
      <p:pic>
        <p:nvPicPr>
          <p:cNvPr id="10" name="Plassholder for innhold 9" descr="Et bilde som inneholder Font, Grafikk, design, logo&#10;&#10;Automatisk generert beskrivelse">
            <a:extLst>
              <a:ext uri="{FF2B5EF4-FFF2-40B4-BE49-F238E27FC236}">
                <a16:creationId xmlns:a16="http://schemas.microsoft.com/office/drawing/2014/main" id="{F1D93319-3BCC-E768-BDA7-B485FB6E302D}"/>
              </a:ext>
            </a:extLst>
          </p:cNvPr>
          <p:cNvPicPr>
            <a:picLocks noGrp="1" noChangeAspect="1"/>
          </p:cNvPicPr>
          <p:nvPr>
            <p:ph sz="half" idx="1"/>
          </p:nvPr>
        </p:nvPicPr>
        <p:blipFill>
          <a:blip r:embed="rId3"/>
          <a:stretch>
            <a:fillRect/>
          </a:stretch>
        </p:blipFill>
        <p:spPr>
          <a:xfrm>
            <a:off x="1623761" y="1862633"/>
            <a:ext cx="2948240" cy="3492770"/>
          </a:xfrm>
        </p:spPr>
      </p:pic>
      <p:sp>
        <p:nvSpPr>
          <p:cNvPr id="4" name="Plassholder for innhold 3">
            <a:extLst>
              <a:ext uri="{FF2B5EF4-FFF2-40B4-BE49-F238E27FC236}">
                <a16:creationId xmlns:a16="http://schemas.microsoft.com/office/drawing/2014/main" id="{19DA8AD8-BCDB-9564-1553-0D85D9A48C8F}"/>
              </a:ext>
            </a:extLst>
          </p:cNvPr>
          <p:cNvSpPr>
            <a:spLocks noGrp="1"/>
          </p:cNvSpPr>
          <p:nvPr>
            <p:ph sz="half" idx="2"/>
          </p:nvPr>
        </p:nvSpPr>
        <p:spPr>
          <a:xfrm>
            <a:off x="5235191" y="1577591"/>
            <a:ext cx="6118609" cy="4599372"/>
          </a:xfrm>
        </p:spPr>
        <p:txBody>
          <a:bodyPr/>
          <a:lstStyle/>
          <a:p>
            <a:pPr marL="0" indent="0" algn="l">
              <a:buNone/>
            </a:pPr>
            <a:endParaRPr lang="nb-NO" sz="1800" b="0" i="0" u="none" strike="noStrike" baseline="0">
              <a:latin typeface="SourceSansPro-Regular"/>
            </a:endParaRPr>
          </a:p>
          <a:p>
            <a:pPr marL="0" indent="0" algn="l">
              <a:buNone/>
            </a:pPr>
            <a:r>
              <a:rPr lang="nb-NO" sz="2400" b="0" i="0" u="none" strike="noStrike" baseline="0">
                <a:latin typeface="SourceSansPro-Regular"/>
              </a:rPr>
              <a:t>Norge har ratifisert CRPD, men hva betyr det?</a:t>
            </a:r>
          </a:p>
          <a:p>
            <a:pPr marL="0" indent="0" algn="l">
              <a:buNone/>
            </a:pPr>
            <a:r>
              <a:rPr lang="nb-NO" sz="2400" b="0" i="0" u="none" strike="noStrike" baseline="0">
                <a:latin typeface="SourceSansPro-Regular"/>
              </a:rPr>
              <a:t> </a:t>
            </a:r>
          </a:p>
          <a:p>
            <a:pPr marL="0" indent="0" algn="l">
              <a:buNone/>
            </a:pPr>
            <a:r>
              <a:rPr lang="nb-NO" sz="2400" b="0" i="0" u="none" strike="noStrike" baseline="0">
                <a:latin typeface="SourceSansPro-Regular"/>
              </a:rPr>
              <a:t>Det betyr at Norge har akseptert reglene i CRPD, men kampen for disserettighetene er ikke helt over med det. </a:t>
            </a:r>
          </a:p>
          <a:p>
            <a:pPr marL="0" indent="0" algn="l">
              <a:buNone/>
            </a:pPr>
            <a:endParaRPr lang="nb-NO" sz="2400" b="0" i="0" u="none" strike="noStrike" baseline="0">
              <a:latin typeface="SourceSansPro-Regular"/>
            </a:endParaRPr>
          </a:p>
          <a:p>
            <a:pPr marL="0" indent="0" algn="l">
              <a:buNone/>
            </a:pPr>
            <a:r>
              <a:rPr lang="nb-NO" sz="2400" b="0" i="0" u="none" strike="noStrike" baseline="0">
                <a:latin typeface="SourceSansPro-Regular"/>
              </a:rPr>
              <a:t>Norge har ikke besluttet å innarbeide CRPD i norsk lov ennå.</a:t>
            </a:r>
            <a:endParaRPr lang="nb-NO" sz="2400"/>
          </a:p>
        </p:txBody>
      </p:sp>
      <p:pic>
        <p:nvPicPr>
          <p:cNvPr id="5" name="Bilde 4">
            <a:extLst>
              <a:ext uri="{FF2B5EF4-FFF2-40B4-BE49-F238E27FC236}">
                <a16:creationId xmlns:a16="http://schemas.microsoft.com/office/drawing/2014/main" id="{18987684-C5D7-6A5A-54A0-8B32E6649B9E}"/>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CE90420-0ED8-4A3C-C312-35819D53EFC6}"/>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E16051AC-4466-95E2-65E4-CB61FD7A991B}"/>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B16F7E7B-2043-C9F5-35C1-6F7B0B95D19F}"/>
              </a:ext>
            </a:extLst>
          </p:cNvPr>
          <p:cNvPicPr>
            <a:picLocks noChangeAspect="1"/>
          </p:cNvPicPr>
          <p:nvPr/>
        </p:nvPicPr>
        <p:blipFill>
          <a:blip r:embed="rId7"/>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304269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114C8-4A81-6648-D256-40CAAC8D506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11DF29F-A0F9-58E1-3A78-BA3C7D52B2BC}"/>
              </a:ext>
            </a:extLst>
          </p:cNvPr>
          <p:cNvSpPr>
            <a:spLocks noGrp="1"/>
          </p:cNvSpPr>
          <p:nvPr>
            <p:ph type="title"/>
          </p:nvPr>
        </p:nvSpPr>
        <p:spPr/>
        <p:txBody>
          <a:bodyPr/>
          <a:lstStyle/>
          <a:p>
            <a:r>
              <a:rPr lang="nb-NO"/>
              <a:t>CRPD og norsk lov</a:t>
            </a:r>
          </a:p>
        </p:txBody>
      </p:sp>
      <p:pic>
        <p:nvPicPr>
          <p:cNvPr id="10" name="Plassholder for innhold 9" descr="Et bilde som inneholder Font, Grafikk, design, logo&#10;&#10;Automatisk generert beskrivelse">
            <a:extLst>
              <a:ext uri="{FF2B5EF4-FFF2-40B4-BE49-F238E27FC236}">
                <a16:creationId xmlns:a16="http://schemas.microsoft.com/office/drawing/2014/main" id="{CFE59DD0-4D41-2ABD-DF31-BCEEE3446C11}"/>
              </a:ext>
            </a:extLst>
          </p:cNvPr>
          <p:cNvPicPr>
            <a:picLocks noGrp="1" noChangeAspect="1"/>
          </p:cNvPicPr>
          <p:nvPr>
            <p:ph sz="half" idx="1"/>
          </p:nvPr>
        </p:nvPicPr>
        <p:blipFill>
          <a:blip r:embed="rId3"/>
          <a:stretch>
            <a:fillRect/>
          </a:stretch>
        </p:blipFill>
        <p:spPr>
          <a:xfrm>
            <a:off x="1623761" y="1862633"/>
            <a:ext cx="2023791" cy="2397578"/>
          </a:xfrm>
        </p:spPr>
      </p:pic>
      <p:sp>
        <p:nvSpPr>
          <p:cNvPr id="4" name="Plassholder for innhold 3">
            <a:extLst>
              <a:ext uri="{FF2B5EF4-FFF2-40B4-BE49-F238E27FC236}">
                <a16:creationId xmlns:a16="http://schemas.microsoft.com/office/drawing/2014/main" id="{088462CD-C16B-6CD5-78B6-5677784B6ABE}"/>
              </a:ext>
            </a:extLst>
          </p:cNvPr>
          <p:cNvSpPr>
            <a:spLocks noGrp="1"/>
          </p:cNvSpPr>
          <p:nvPr>
            <p:ph sz="half" idx="2"/>
          </p:nvPr>
        </p:nvSpPr>
        <p:spPr>
          <a:xfrm>
            <a:off x="3978877" y="1862633"/>
            <a:ext cx="7374924" cy="4314330"/>
          </a:xfrm>
        </p:spPr>
        <p:txBody>
          <a:bodyPr/>
          <a:lstStyle/>
          <a:p>
            <a:pPr marL="0" indent="0" algn="l">
              <a:buNone/>
            </a:pPr>
            <a:endParaRPr lang="nb-NO" sz="1800" b="0" i="0" u="none" strike="noStrike" baseline="0">
              <a:latin typeface="SourceSansPro-Regular"/>
            </a:endParaRPr>
          </a:p>
          <a:p>
            <a:r>
              <a:rPr lang="nb-NO" sz="2400" b="0" i="0" u="none" strike="noStrike" baseline="0">
                <a:latin typeface="SourceSansPro-Regular"/>
              </a:rPr>
              <a:t>Barnekonvensjonen, kvinnekonvensjonen og rasediskrimineringskonvensjonen er inkorporert i norsk lov.</a:t>
            </a:r>
          </a:p>
          <a:p>
            <a:r>
              <a:rPr lang="nb-NO" sz="2400" b="0">
                <a:latin typeface="SourceSansPro-Regular"/>
              </a:rPr>
              <a:t>CRPD er den eneste av FNs diskrimineringskonvensjoner som ikke er inkorporert i norsk lov.</a:t>
            </a:r>
          </a:p>
          <a:p>
            <a:r>
              <a:rPr lang="nb-NO" sz="2400" b="0" i="0" u="none" strike="noStrike" baseline="0">
                <a:latin typeface="SourceSansPro-Regular"/>
              </a:rPr>
              <a:t>Hva sier det om hvordan man ser på rettighetene til personer med nedsatt funksjonsevne?</a:t>
            </a:r>
          </a:p>
        </p:txBody>
      </p:sp>
      <p:pic>
        <p:nvPicPr>
          <p:cNvPr id="5" name="Bilde 4">
            <a:extLst>
              <a:ext uri="{FF2B5EF4-FFF2-40B4-BE49-F238E27FC236}">
                <a16:creationId xmlns:a16="http://schemas.microsoft.com/office/drawing/2014/main" id="{F3810F62-59B0-7645-E3D5-67EF0B10C868}"/>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075B1802-E7AB-5371-2B4F-5D32FE39FD48}"/>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183822C-6CF5-F584-CBA1-BC6A074EB783}"/>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8781DE07-CE54-33BE-5CEB-120C9DBE3518}"/>
              </a:ext>
            </a:extLst>
          </p:cNvPr>
          <p:cNvPicPr>
            <a:picLocks noChangeAspect="1"/>
          </p:cNvPicPr>
          <p:nvPr/>
        </p:nvPicPr>
        <p:blipFill>
          <a:blip r:embed="rId7"/>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271347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D0376-37A4-C051-F70F-14CE07663C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5E1C31B-E9C0-396F-301C-C279EFA5F520}"/>
              </a:ext>
            </a:extLst>
          </p:cNvPr>
          <p:cNvSpPr>
            <a:spLocks noGrp="1"/>
          </p:cNvSpPr>
          <p:nvPr>
            <p:ph type="title"/>
          </p:nvPr>
        </p:nvSpPr>
        <p:spPr/>
        <p:txBody>
          <a:bodyPr>
            <a:normAutofit/>
          </a:bodyPr>
          <a:lstStyle/>
          <a:p>
            <a:r>
              <a:rPr lang="nb-NO"/>
              <a:t>Trinnhøydeprinsippet</a:t>
            </a:r>
          </a:p>
        </p:txBody>
      </p:sp>
      <p:sp>
        <p:nvSpPr>
          <p:cNvPr id="10" name="Plassholder for innhold 9">
            <a:extLst>
              <a:ext uri="{FF2B5EF4-FFF2-40B4-BE49-F238E27FC236}">
                <a16:creationId xmlns:a16="http://schemas.microsoft.com/office/drawing/2014/main" id="{B6CD9399-7C28-1B11-EE59-35EC37F88369}"/>
              </a:ext>
            </a:extLst>
          </p:cNvPr>
          <p:cNvSpPr>
            <a:spLocks noGrp="1"/>
          </p:cNvSpPr>
          <p:nvPr>
            <p:ph sz="half" idx="1"/>
          </p:nvPr>
        </p:nvSpPr>
        <p:spPr/>
        <p:txBody>
          <a:bodyPr/>
          <a:lstStyle/>
          <a:p>
            <a:endParaRPr lang="nb-NO"/>
          </a:p>
        </p:txBody>
      </p:sp>
      <p:sp>
        <p:nvSpPr>
          <p:cNvPr id="11" name="Plassholder for innhold 10">
            <a:extLst>
              <a:ext uri="{FF2B5EF4-FFF2-40B4-BE49-F238E27FC236}">
                <a16:creationId xmlns:a16="http://schemas.microsoft.com/office/drawing/2014/main" id="{8605D749-CBE3-0537-EDEA-A9D68D9AA39F}"/>
              </a:ext>
            </a:extLst>
          </p:cNvPr>
          <p:cNvSpPr>
            <a:spLocks noGrp="1"/>
          </p:cNvSpPr>
          <p:nvPr>
            <p:ph sz="half" idx="2"/>
          </p:nvPr>
        </p:nvSpPr>
        <p:spPr/>
        <p:txBody>
          <a:bodyPr/>
          <a:lstStyle/>
          <a:p>
            <a:pPr marL="0" indent="0" algn="l">
              <a:buNone/>
            </a:pPr>
            <a:r>
              <a:rPr lang="nb-NO" b="0">
                <a:latin typeface="SourceSansPro-Regular"/>
              </a:rPr>
              <a:t>U</a:t>
            </a:r>
            <a:r>
              <a:rPr lang="nb-NO" sz="2800" b="0" i="0" u="none" strike="noStrike" baseline="0">
                <a:latin typeface="SourceSansPro-Regular"/>
              </a:rPr>
              <a:t>like typer rettsregler har forskjellig rang. </a:t>
            </a:r>
          </a:p>
          <a:p>
            <a:pPr marL="0" indent="0" algn="l">
              <a:buNone/>
            </a:pPr>
            <a:r>
              <a:rPr lang="nb-NO" sz="2800" b="0" i="0" u="none" strike="noStrike" baseline="0">
                <a:latin typeface="SourceSansPro-Regular"/>
              </a:rPr>
              <a:t>En rettsregel av høyere rang vil</a:t>
            </a:r>
          </a:p>
          <a:p>
            <a:pPr marL="0" indent="0" algn="l">
              <a:buNone/>
            </a:pPr>
            <a:r>
              <a:rPr lang="nb-NO" sz="2800" b="0" i="0" u="none" strike="noStrike" baseline="0">
                <a:latin typeface="SourceSansPro-Regular"/>
              </a:rPr>
              <a:t>alltid gå foran en av lavere rang.</a:t>
            </a:r>
          </a:p>
          <a:p>
            <a:pPr marL="0" indent="0">
              <a:buNone/>
            </a:pPr>
            <a:endParaRPr lang="nb-NO"/>
          </a:p>
        </p:txBody>
      </p:sp>
      <p:pic>
        <p:nvPicPr>
          <p:cNvPr id="5" name="Bilde 4">
            <a:extLst>
              <a:ext uri="{FF2B5EF4-FFF2-40B4-BE49-F238E27FC236}">
                <a16:creationId xmlns:a16="http://schemas.microsoft.com/office/drawing/2014/main" id="{B69C66B3-F6E8-3006-B92F-17FDD73BA8DA}"/>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368327AB-FC81-566A-8A12-966C7706BA01}"/>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156AF37A-344B-0643-825E-999061370C62}"/>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E814E28F-094E-C9F7-554E-2999481C503C}"/>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descr="Et bilde som inneholder tekst, skjermbilde, Font, line&#10;&#10;Automatisk generert beskrivelse">
            <a:extLst>
              <a:ext uri="{FF2B5EF4-FFF2-40B4-BE49-F238E27FC236}">
                <a16:creationId xmlns:a16="http://schemas.microsoft.com/office/drawing/2014/main" id="{2D2DB62F-8417-09C6-BF50-8F21402E0197}"/>
              </a:ext>
            </a:extLst>
          </p:cNvPr>
          <p:cNvPicPr>
            <a:picLocks noChangeAspect="1"/>
          </p:cNvPicPr>
          <p:nvPr/>
        </p:nvPicPr>
        <p:blipFill>
          <a:blip r:embed="rId7"/>
          <a:stretch>
            <a:fillRect/>
          </a:stretch>
        </p:blipFill>
        <p:spPr>
          <a:xfrm>
            <a:off x="838200" y="1848649"/>
            <a:ext cx="5009791" cy="3160701"/>
          </a:xfrm>
          <a:prstGeom prst="rect">
            <a:avLst/>
          </a:prstGeom>
        </p:spPr>
      </p:pic>
    </p:spTree>
    <p:extLst>
      <p:ext uri="{BB962C8B-B14F-4D97-AF65-F5344CB8AC3E}">
        <p14:creationId xmlns:p14="http://schemas.microsoft.com/office/powerpoint/2010/main" val="311293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normAutofit/>
          </a:bodyPr>
          <a:lstStyle/>
          <a:p>
            <a:pPr algn="ctr"/>
            <a:r>
              <a:rPr lang="nb-NO" sz="3600" b="1" i="0" u="none" strike="noStrike" baseline="0">
                <a:solidFill>
                  <a:srgbClr val="EC5B1B"/>
                </a:solidFill>
                <a:latin typeface="Delicious-Bold"/>
              </a:rPr>
              <a:t>Hvorfor en egen konvensjon for personer med nedsatt funksjonsevne?</a:t>
            </a:r>
            <a:endParaRPr lang="nb-NO" sz="3600"/>
          </a:p>
        </p:txBody>
      </p:sp>
      <p:pic>
        <p:nvPicPr>
          <p:cNvPr id="9" name="Plassholder for innhold 8" descr="Et bilde som inneholder maling, kunst, Moderne kunst, Fargerikt&#10;&#10;Automatisk generert beskrivelse">
            <a:extLst>
              <a:ext uri="{FF2B5EF4-FFF2-40B4-BE49-F238E27FC236}">
                <a16:creationId xmlns:a16="http://schemas.microsoft.com/office/drawing/2014/main" id="{C39CFA91-DD78-F460-E1BB-D2FDF4207017}"/>
              </a:ext>
            </a:extLst>
          </p:cNvPr>
          <p:cNvPicPr>
            <a:picLocks noGrp="1" noChangeAspect="1"/>
          </p:cNvPicPr>
          <p:nvPr>
            <p:ph idx="4294967295"/>
          </p:nvPr>
        </p:nvPicPr>
        <p:blipFill>
          <a:blip r:embed="rId3"/>
          <a:stretch>
            <a:fillRect/>
          </a:stretch>
        </p:blipFill>
        <p:spPr>
          <a:xfrm>
            <a:off x="4379824" y="1690688"/>
            <a:ext cx="2812252" cy="4022516"/>
          </a:xfrm>
        </p:spPr>
      </p:pic>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7"/>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418290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C3CFD-FA5F-C868-9D59-6554A9C9FD9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777896E-2D41-F7BD-C139-03B9460E732B}"/>
              </a:ext>
            </a:extLst>
          </p:cNvPr>
          <p:cNvSpPr>
            <a:spLocks noGrp="1"/>
          </p:cNvSpPr>
          <p:nvPr>
            <p:ph type="title"/>
          </p:nvPr>
        </p:nvSpPr>
        <p:spPr/>
        <p:txBody>
          <a:bodyPr/>
          <a:lstStyle/>
          <a:p>
            <a:r>
              <a:rPr lang="nb-NO"/>
              <a:t>Hvorfor er det så stor motstand mot å ta CRPD inn i loven?</a:t>
            </a:r>
          </a:p>
        </p:txBody>
      </p:sp>
      <p:sp>
        <p:nvSpPr>
          <p:cNvPr id="3" name="Plassholder for innhold 2">
            <a:extLst>
              <a:ext uri="{FF2B5EF4-FFF2-40B4-BE49-F238E27FC236}">
                <a16:creationId xmlns:a16="http://schemas.microsoft.com/office/drawing/2014/main" id="{26D6B8F2-5EBF-1096-5AA9-4C60864B38D5}"/>
              </a:ext>
            </a:extLst>
          </p:cNvPr>
          <p:cNvSpPr>
            <a:spLocks noGrp="1"/>
          </p:cNvSpPr>
          <p:nvPr>
            <p:ph idx="1"/>
          </p:nvPr>
        </p:nvSpPr>
        <p:spPr/>
        <p:txBody>
          <a:bodyPr/>
          <a:lstStyle/>
          <a:p>
            <a:endParaRPr lang="nb-NO"/>
          </a:p>
          <a:p>
            <a:r>
              <a:rPr lang="nb-NO"/>
              <a:t>Manglende gjennomslag for paradigmeskiftet</a:t>
            </a:r>
          </a:p>
          <a:p>
            <a:r>
              <a:rPr lang="nb-NO"/>
              <a:t>Et spørsmål om selvråderett</a:t>
            </a:r>
          </a:p>
          <a:p>
            <a:r>
              <a:rPr lang="nb-NO"/>
              <a:t>Uvitenhet om konvensjonen</a:t>
            </a:r>
          </a:p>
          <a:p>
            <a:endParaRPr lang="nb-NO"/>
          </a:p>
          <a:p>
            <a:endParaRPr lang="nb-NO"/>
          </a:p>
          <a:p>
            <a:endParaRPr lang="nb-NO"/>
          </a:p>
        </p:txBody>
      </p:sp>
      <p:pic>
        <p:nvPicPr>
          <p:cNvPr id="5" name="Bilde 4">
            <a:extLst>
              <a:ext uri="{FF2B5EF4-FFF2-40B4-BE49-F238E27FC236}">
                <a16:creationId xmlns:a16="http://schemas.microsoft.com/office/drawing/2014/main" id="{5C1B1041-0101-84A7-E522-C8A5D53F712B}"/>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92A66E98-B230-F105-A1D5-F2F7E55C017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FB24386-CA41-650D-0891-958DEB52A4E5}"/>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11A11AA3-2F6B-D36B-0842-A41F79CB0333}"/>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descr="Et bilde som inneholder Font, Grafikk, design, logo&#10;&#10;Automatisk generert beskrivelse">
            <a:extLst>
              <a:ext uri="{FF2B5EF4-FFF2-40B4-BE49-F238E27FC236}">
                <a16:creationId xmlns:a16="http://schemas.microsoft.com/office/drawing/2014/main" id="{6E9B3D37-FDFD-1BB0-A250-860CE46C9439}"/>
              </a:ext>
            </a:extLst>
          </p:cNvPr>
          <p:cNvPicPr>
            <a:picLocks noChangeAspect="1"/>
          </p:cNvPicPr>
          <p:nvPr/>
        </p:nvPicPr>
        <p:blipFill>
          <a:blip r:embed="rId7"/>
          <a:stretch>
            <a:fillRect/>
          </a:stretch>
        </p:blipFill>
        <p:spPr>
          <a:xfrm>
            <a:off x="10077351" y="3945602"/>
            <a:ext cx="1600658" cy="1896294"/>
          </a:xfrm>
          <a:prstGeom prst="rect">
            <a:avLst/>
          </a:prstGeom>
        </p:spPr>
      </p:pic>
    </p:spTree>
    <p:extLst>
      <p:ext uri="{BB962C8B-B14F-4D97-AF65-F5344CB8AC3E}">
        <p14:creationId xmlns:p14="http://schemas.microsoft.com/office/powerpoint/2010/main" val="12272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E8CD5-B561-A50C-E9C6-C9CE6894908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9578AF3-D703-7F27-C0A1-6B9A8FA08F9F}"/>
              </a:ext>
            </a:extLst>
          </p:cNvPr>
          <p:cNvSpPr>
            <a:spLocks noGrp="1"/>
          </p:cNvSpPr>
          <p:nvPr>
            <p:ph type="title"/>
          </p:nvPr>
        </p:nvSpPr>
        <p:spPr/>
        <p:txBody>
          <a:bodyPr/>
          <a:lstStyle/>
          <a:p>
            <a:r>
              <a:rPr lang="nb-NO"/>
              <a:t>Hvordan kan vi bruke CRPD i dag?</a:t>
            </a:r>
          </a:p>
        </p:txBody>
      </p:sp>
      <p:pic>
        <p:nvPicPr>
          <p:cNvPr id="13" name="Plassholder for innhold 12" descr="Et bilde som inneholder line, design&#10;&#10;Automatisk generert beskrivelse">
            <a:extLst>
              <a:ext uri="{FF2B5EF4-FFF2-40B4-BE49-F238E27FC236}">
                <a16:creationId xmlns:a16="http://schemas.microsoft.com/office/drawing/2014/main" id="{3ADBEDE3-36F6-5376-47C0-AC612010B99C}"/>
              </a:ext>
            </a:extLst>
          </p:cNvPr>
          <p:cNvPicPr>
            <a:picLocks noGrp="1" noChangeAspect="1"/>
          </p:cNvPicPr>
          <p:nvPr>
            <p:ph sz="half" idx="2"/>
          </p:nvPr>
        </p:nvPicPr>
        <p:blipFill>
          <a:blip r:embed="rId3"/>
          <a:stretch>
            <a:fillRect/>
          </a:stretch>
        </p:blipFill>
        <p:spPr>
          <a:xfrm>
            <a:off x="6172200" y="2460640"/>
            <a:ext cx="5181600" cy="3081307"/>
          </a:xfrm>
        </p:spPr>
      </p:pic>
      <p:pic>
        <p:nvPicPr>
          <p:cNvPr id="5" name="Bilde 4">
            <a:extLst>
              <a:ext uri="{FF2B5EF4-FFF2-40B4-BE49-F238E27FC236}">
                <a16:creationId xmlns:a16="http://schemas.microsoft.com/office/drawing/2014/main" id="{6B1FA2E5-1D08-4CCF-6B36-2C7DBF1BFD48}"/>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B947B4CF-08D9-0CF7-3FC8-9866D7102C91}"/>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BF91815D-9929-72D3-2EEF-A8CDAFCE7A17}"/>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66276ECF-CD38-2B82-EDA9-C380A776CC05}"/>
              </a:ext>
            </a:extLst>
          </p:cNvPr>
          <p:cNvPicPr>
            <a:picLocks noChangeAspect="1"/>
          </p:cNvPicPr>
          <p:nvPr/>
        </p:nvPicPr>
        <p:blipFill>
          <a:blip r:embed="rId7"/>
          <a:stretch>
            <a:fillRect/>
          </a:stretch>
        </p:blipFill>
        <p:spPr>
          <a:xfrm>
            <a:off x="5552316" y="5993954"/>
            <a:ext cx="1087368" cy="845315"/>
          </a:xfrm>
          <a:prstGeom prst="rect">
            <a:avLst/>
          </a:prstGeom>
        </p:spPr>
      </p:pic>
      <p:sp>
        <p:nvSpPr>
          <p:cNvPr id="15" name="Plassholder for innhold 14">
            <a:extLst>
              <a:ext uri="{FF2B5EF4-FFF2-40B4-BE49-F238E27FC236}">
                <a16:creationId xmlns:a16="http://schemas.microsoft.com/office/drawing/2014/main" id="{D82D8F4D-AFC7-FDC4-80BD-69A538696EA2}"/>
              </a:ext>
            </a:extLst>
          </p:cNvPr>
          <p:cNvSpPr>
            <a:spLocks noGrp="1"/>
          </p:cNvSpPr>
          <p:nvPr>
            <p:ph sz="half" idx="1"/>
          </p:nvPr>
        </p:nvSpPr>
        <p:spPr/>
        <p:txBody>
          <a:bodyPr/>
          <a:lstStyle/>
          <a:p>
            <a:r>
              <a:rPr lang="nb-NO"/>
              <a:t>Argument for </a:t>
            </a:r>
            <a:r>
              <a:rPr lang="nb-NO" u="sng"/>
              <a:t>tolkning</a:t>
            </a:r>
            <a:r>
              <a:rPr lang="nb-NO"/>
              <a:t> av lover og regler  </a:t>
            </a:r>
          </a:p>
          <a:p>
            <a:r>
              <a:rPr lang="nb-NO"/>
              <a:t>Argument for </a:t>
            </a:r>
            <a:r>
              <a:rPr lang="nb-NO" u="sng"/>
              <a:t>endring</a:t>
            </a:r>
            <a:r>
              <a:rPr lang="nb-NO"/>
              <a:t> av lover og regler </a:t>
            </a:r>
          </a:p>
          <a:p>
            <a:endParaRPr lang="nb-NO"/>
          </a:p>
          <a:p>
            <a:pPr marL="0" indent="0">
              <a:buNone/>
            </a:pPr>
            <a:endParaRPr lang="nb-NO"/>
          </a:p>
          <a:p>
            <a:pPr marL="0" indent="0">
              <a:buNone/>
            </a:pPr>
            <a:endParaRPr lang="nb-NO"/>
          </a:p>
        </p:txBody>
      </p:sp>
    </p:spTree>
    <p:extLst>
      <p:ext uri="{BB962C8B-B14F-4D97-AF65-F5344CB8AC3E}">
        <p14:creationId xmlns:p14="http://schemas.microsoft.com/office/powerpoint/2010/main" val="413756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E8CD5-B561-A50C-E9C6-C9CE6894908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9578AF3-D703-7F27-C0A1-6B9A8FA08F9F}"/>
              </a:ext>
            </a:extLst>
          </p:cNvPr>
          <p:cNvSpPr>
            <a:spLocks noGrp="1"/>
          </p:cNvSpPr>
          <p:nvPr>
            <p:ph type="title"/>
          </p:nvPr>
        </p:nvSpPr>
        <p:spPr/>
        <p:txBody>
          <a:bodyPr/>
          <a:lstStyle/>
          <a:p>
            <a:r>
              <a:rPr lang="nb-NO"/>
              <a:t>Hvordan kan vi bruke CRPD i dag?</a:t>
            </a:r>
          </a:p>
        </p:txBody>
      </p:sp>
      <p:pic>
        <p:nvPicPr>
          <p:cNvPr id="13" name="Plassholder for innhold 12" descr="Et bilde som inneholder line, design&#10;&#10;Automatisk generert beskrivelse">
            <a:extLst>
              <a:ext uri="{FF2B5EF4-FFF2-40B4-BE49-F238E27FC236}">
                <a16:creationId xmlns:a16="http://schemas.microsoft.com/office/drawing/2014/main" id="{3ADBEDE3-36F6-5376-47C0-AC612010B99C}"/>
              </a:ext>
            </a:extLst>
          </p:cNvPr>
          <p:cNvPicPr>
            <a:picLocks noGrp="1" noChangeAspect="1"/>
          </p:cNvPicPr>
          <p:nvPr>
            <p:ph sz="half" idx="2"/>
          </p:nvPr>
        </p:nvPicPr>
        <p:blipFill>
          <a:blip r:embed="rId3"/>
          <a:stretch>
            <a:fillRect/>
          </a:stretch>
        </p:blipFill>
        <p:spPr>
          <a:xfrm>
            <a:off x="6172200" y="2460640"/>
            <a:ext cx="5181600" cy="3081307"/>
          </a:xfrm>
        </p:spPr>
      </p:pic>
      <p:pic>
        <p:nvPicPr>
          <p:cNvPr id="5" name="Bilde 4">
            <a:extLst>
              <a:ext uri="{FF2B5EF4-FFF2-40B4-BE49-F238E27FC236}">
                <a16:creationId xmlns:a16="http://schemas.microsoft.com/office/drawing/2014/main" id="{6B1FA2E5-1D08-4CCF-6B36-2C7DBF1BFD48}"/>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B947B4CF-08D9-0CF7-3FC8-9866D7102C91}"/>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BF91815D-9929-72D3-2EEF-A8CDAFCE7A17}"/>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66276ECF-CD38-2B82-EDA9-C380A776CC05}"/>
              </a:ext>
            </a:extLst>
          </p:cNvPr>
          <p:cNvPicPr>
            <a:picLocks noChangeAspect="1"/>
          </p:cNvPicPr>
          <p:nvPr/>
        </p:nvPicPr>
        <p:blipFill>
          <a:blip r:embed="rId7"/>
          <a:stretch>
            <a:fillRect/>
          </a:stretch>
        </p:blipFill>
        <p:spPr>
          <a:xfrm>
            <a:off x="5552316" y="5993954"/>
            <a:ext cx="1087368" cy="845315"/>
          </a:xfrm>
          <a:prstGeom prst="rect">
            <a:avLst/>
          </a:prstGeom>
        </p:spPr>
      </p:pic>
      <p:sp>
        <p:nvSpPr>
          <p:cNvPr id="15" name="Plassholder for innhold 14">
            <a:extLst>
              <a:ext uri="{FF2B5EF4-FFF2-40B4-BE49-F238E27FC236}">
                <a16:creationId xmlns:a16="http://schemas.microsoft.com/office/drawing/2014/main" id="{D82D8F4D-AFC7-FDC4-80BD-69A538696EA2}"/>
              </a:ext>
            </a:extLst>
          </p:cNvPr>
          <p:cNvSpPr>
            <a:spLocks noGrp="1"/>
          </p:cNvSpPr>
          <p:nvPr>
            <p:ph sz="half" idx="1"/>
          </p:nvPr>
        </p:nvSpPr>
        <p:spPr/>
        <p:txBody>
          <a:bodyPr/>
          <a:lstStyle/>
          <a:p>
            <a:pPr marL="0" indent="0">
              <a:buNone/>
            </a:pPr>
            <a:r>
              <a:rPr lang="nb-NO"/>
              <a:t>Hvordan bruke </a:t>
            </a:r>
            <a:r>
              <a:rPr lang="nb-NO" err="1"/>
              <a:t>enkeltpragrafer</a:t>
            </a:r>
            <a:r>
              <a:rPr lang="nb-NO"/>
              <a:t> i rettighetskampen? </a:t>
            </a:r>
          </a:p>
          <a:p>
            <a:pPr marL="0" indent="0">
              <a:buNone/>
            </a:pPr>
            <a:endParaRPr lang="nb-NO"/>
          </a:p>
          <a:p>
            <a:pPr marL="0" indent="0">
              <a:buNone/>
            </a:pPr>
            <a:endParaRPr lang="nb-NO"/>
          </a:p>
        </p:txBody>
      </p:sp>
    </p:spTree>
    <p:extLst>
      <p:ext uri="{BB962C8B-B14F-4D97-AF65-F5344CB8AC3E}">
        <p14:creationId xmlns:p14="http://schemas.microsoft.com/office/powerpoint/2010/main" val="2319312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DB4F7-6974-0F4F-624A-AC0FC973E42F}"/>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F6CD1ACC-01C2-B257-A364-3414243007F4}"/>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C1BBBB32-1DBC-0FCE-7B00-CF7AE1DDE89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DB34836-C75D-AAD5-DB84-E937A4E56324}"/>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42DED03D-DE05-3E33-3335-19D38E989A5C}"/>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a:extLst>
              <a:ext uri="{FF2B5EF4-FFF2-40B4-BE49-F238E27FC236}">
                <a16:creationId xmlns:a16="http://schemas.microsoft.com/office/drawing/2014/main" id="{935AA11A-CD3E-0784-52F3-200D70377A0F}"/>
              </a:ext>
            </a:extLst>
          </p:cNvPr>
          <p:cNvPicPr>
            <a:picLocks noChangeAspect="1"/>
          </p:cNvPicPr>
          <p:nvPr/>
        </p:nvPicPr>
        <p:blipFill>
          <a:blip r:embed="rId7"/>
          <a:stretch>
            <a:fillRect/>
          </a:stretch>
        </p:blipFill>
        <p:spPr>
          <a:xfrm>
            <a:off x="2766202" y="609601"/>
            <a:ext cx="6659596" cy="4448402"/>
          </a:xfrm>
          <a:prstGeom prst="rect">
            <a:avLst/>
          </a:prstGeom>
        </p:spPr>
      </p:pic>
    </p:spTree>
    <p:extLst>
      <p:ext uri="{BB962C8B-B14F-4D97-AF65-F5344CB8AC3E}">
        <p14:creationId xmlns:p14="http://schemas.microsoft.com/office/powerpoint/2010/main" val="278914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ED38-20F3-5CDC-5C27-7530F6D18B41}"/>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B968E336-31D1-686B-5B1A-F833676694C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233F3D87-ED24-7EB3-9D23-685F16B07336}"/>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67274F14-93A7-AD16-AE4C-35CB302B0120}"/>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BCB52681-D836-8F97-A9DB-F9E32E9C42FA}"/>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A2F04F51-80CA-1E97-F4E8-51AFFD15FAE1}"/>
              </a:ext>
            </a:extLst>
          </p:cNvPr>
          <p:cNvSpPr>
            <a:spLocks noGrp="1"/>
          </p:cNvSpPr>
          <p:nvPr>
            <p:ph type="title"/>
          </p:nvPr>
        </p:nvSpPr>
        <p:spPr/>
        <p:txBody>
          <a:bodyPr>
            <a:normAutofit/>
          </a:bodyPr>
          <a:lstStyle/>
          <a:p>
            <a:r>
              <a:rPr lang="nb-NO" b="1" i="0" u="none" strike="noStrike" baseline="0">
                <a:latin typeface="SourceSansPro-Bold"/>
              </a:rPr>
              <a:t>Artikkel 9 om tilgjengelighet</a:t>
            </a:r>
            <a:endParaRPr lang="nb-NO"/>
          </a:p>
        </p:txBody>
      </p:sp>
      <p:sp>
        <p:nvSpPr>
          <p:cNvPr id="3" name="Plassholder for innhold 2">
            <a:extLst>
              <a:ext uri="{FF2B5EF4-FFF2-40B4-BE49-F238E27FC236}">
                <a16:creationId xmlns:a16="http://schemas.microsoft.com/office/drawing/2014/main" id="{5E89649F-DE71-9A2C-3731-598BF5329CCA}"/>
              </a:ext>
            </a:extLst>
          </p:cNvPr>
          <p:cNvSpPr>
            <a:spLocks noGrp="1"/>
          </p:cNvSpPr>
          <p:nvPr>
            <p:ph idx="1"/>
          </p:nvPr>
        </p:nvSpPr>
        <p:spPr/>
        <p:txBody>
          <a:bodyPr>
            <a:normAutofit/>
          </a:bodyPr>
          <a:lstStyle/>
          <a:p>
            <a:pPr marL="0" indent="0" algn="l">
              <a:buNone/>
            </a:pPr>
            <a:r>
              <a:rPr lang="nb-NO" b="0" i="0" u="none" strike="noStrike" baseline="0">
                <a:solidFill>
                  <a:srgbClr val="000000"/>
                </a:solidFill>
                <a:latin typeface="Myriad Pro"/>
              </a:rPr>
              <a:t>1. For at mennesker med nedsatt funksjonsevne skal få et selvstendig liv og kunne delta fullt ut på alle livets områder, skal partene treffe hensiktsmessige tiltak for å sikre at mennesker med nedsatt funksjonsevne på lik linje med andre får tilgang til det fysiske miljøet, til transport, til informasjon og kommunikasjon, herunder informasjons- og kommunikasjonsteknologi og – systemer, og til andre tilbud og tjenester som er åpne for eller tilbys allmennheten, både i byene og i distriktene </a:t>
            </a:r>
            <a:endParaRPr lang="nb-NO"/>
          </a:p>
        </p:txBody>
      </p:sp>
    </p:spTree>
    <p:extLst>
      <p:ext uri="{BB962C8B-B14F-4D97-AF65-F5344CB8AC3E}">
        <p14:creationId xmlns:p14="http://schemas.microsoft.com/office/powerpoint/2010/main" val="496752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18FD7-43B6-FDB1-861D-D74101BD4E2F}"/>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1A1A9424-751E-6B42-4950-EDCF37ECA0F8}"/>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2449050E-8A10-B465-EE23-BA93BB1097F4}"/>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7AEA54B-7072-12A3-AF73-0E308DB0D8E4}"/>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872875FF-A770-1677-8CD3-C47BE80E01A3}"/>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11" name="Tittel 10">
            <a:extLst>
              <a:ext uri="{FF2B5EF4-FFF2-40B4-BE49-F238E27FC236}">
                <a16:creationId xmlns:a16="http://schemas.microsoft.com/office/drawing/2014/main" id="{596B1129-0ADF-ECF1-DAC4-AA762C55727B}"/>
              </a:ext>
            </a:extLst>
          </p:cNvPr>
          <p:cNvSpPr>
            <a:spLocks noGrp="1"/>
          </p:cNvSpPr>
          <p:nvPr>
            <p:ph type="title"/>
          </p:nvPr>
        </p:nvSpPr>
        <p:spPr/>
        <p:txBody>
          <a:bodyPr>
            <a:normAutofit fontScale="90000"/>
          </a:bodyPr>
          <a:lstStyle/>
          <a:p>
            <a:r>
              <a:rPr lang="nb-NO"/>
              <a:t>Artikkel 19 om retten til et selvstendig liv og til å være en del av samfunnet</a:t>
            </a:r>
            <a:br>
              <a:rPr lang="nb-NO"/>
            </a:br>
            <a:endParaRPr lang="nb-NO"/>
          </a:p>
        </p:txBody>
      </p:sp>
      <p:sp>
        <p:nvSpPr>
          <p:cNvPr id="12" name="Plassholder for innhold 11">
            <a:extLst>
              <a:ext uri="{FF2B5EF4-FFF2-40B4-BE49-F238E27FC236}">
                <a16:creationId xmlns:a16="http://schemas.microsoft.com/office/drawing/2014/main" id="{499C0A71-5CC3-7618-7E4D-D27164EFE2D3}"/>
              </a:ext>
            </a:extLst>
          </p:cNvPr>
          <p:cNvSpPr>
            <a:spLocks noGrp="1"/>
          </p:cNvSpPr>
          <p:nvPr>
            <p:ph idx="1"/>
          </p:nvPr>
        </p:nvSpPr>
        <p:spPr>
          <a:xfrm>
            <a:off x="7988440" y="2863779"/>
            <a:ext cx="3365360" cy="3313183"/>
          </a:xfrm>
        </p:spPr>
        <p:txBody>
          <a:bodyPr>
            <a:normAutofit/>
          </a:bodyPr>
          <a:lstStyle/>
          <a:p>
            <a:pPr algn="l"/>
            <a:endParaRPr lang="nb-NO" sz="2400" b="0" i="0" u="none" strike="noStrike" baseline="0">
              <a:latin typeface="SourceSansPro-Regular"/>
            </a:endParaRPr>
          </a:p>
          <a:p>
            <a:pPr algn="l"/>
            <a:endParaRPr lang="nb-NO" sz="2400" b="0">
              <a:latin typeface="SourceSansPro-Regular"/>
            </a:endParaRPr>
          </a:p>
        </p:txBody>
      </p:sp>
      <p:sp>
        <p:nvSpPr>
          <p:cNvPr id="13" name="Plassholder for tekst 12">
            <a:extLst>
              <a:ext uri="{FF2B5EF4-FFF2-40B4-BE49-F238E27FC236}">
                <a16:creationId xmlns:a16="http://schemas.microsoft.com/office/drawing/2014/main" id="{6887E72F-F21F-7013-2595-F9CB6519A976}"/>
              </a:ext>
            </a:extLst>
          </p:cNvPr>
          <p:cNvSpPr>
            <a:spLocks noGrp="1"/>
          </p:cNvSpPr>
          <p:nvPr>
            <p:ph type="body" sz="half" idx="4294967295"/>
          </p:nvPr>
        </p:nvSpPr>
        <p:spPr>
          <a:xfrm>
            <a:off x="954592" y="1406768"/>
            <a:ext cx="7918103" cy="4391131"/>
          </a:xfrm>
        </p:spPr>
        <p:txBody>
          <a:bodyPr>
            <a:normAutofit/>
          </a:bodyPr>
          <a:lstStyle/>
          <a:p>
            <a:pPr marL="0" indent="0" algn="l">
              <a:buNone/>
            </a:pPr>
            <a:r>
              <a:rPr lang="nb-NO" sz="1800" b="0">
                <a:latin typeface="+mn-lt"/>
              </a:rPr>
              <a:t>Konvensjonspartene erkjenner at alle mennesker med nedsatt funksjonsevne har samme rett som andre til å leve i samfunnet, med de samme valgmuligheter, og skal treffe effektive og hensiktsmessige tiltak for å legge til rette for at mennesker med nedsatt funksjonsevne skal kunne gjøre full bruk av denne rettighet, og bli fullt inkludert og delta i samfunnet, blant annet ved å sikre: </a:t>
            </a:r>
          </a:p>
          <a:p>
            <a:pPr marL="0" indent="0" algn="l">
              <a:buNone/>
            </a:pPr>
            <a:r>
              <a:rPr lang="nb-NO" sz="1800" b="0">
                <a:latin typeface="+mn-lt"/>
              </a:rPr>
              <a:t>a</a:t>
            </a:r>
            <a:r>
              <a:rPr lang="nb-NO" sz="1800" b="0" u="sng">
                <a:latin typeface="+mn-lt"/>
              </a:rPr>
              <a:t>) at mennesker med nedsatt funksjonsevne har anledning til å velge bosted, og hvor og med hvem de skal bo, på lik linje med andre, og ikke må bo i en bestemt boform, </a:t>
            </a:r>
          </a:p>
          <a:p>
            <a:pPr marL="0" indent="0" algn="l">
              <a:buNone/>
            </a:pPr>
            <a:r>
              <a:rPr lang="nb-NO" sz="1800" b="0">
                <a:latin typeface="+mn-lt"/>
              </a:rPr>
              <a:t>b) at mennesker med nedsatt funksjonsevne har tilgang til ulike støttetjenester i eget hjem og i særskilte boformer, samt annen samfunnsservice, herunder den personlige bistand som er nødvendig for å kunne bo og være inkludert i samfunnet og for å hindre isolasjon eller segregering, </a:t>
            </a:r>
          </a:p>
          <a:p>
            <a:pPr marL="0" indent="0" algn="l">
              <a:buNone/>
            </a:pPr>
            <a:r>
              <a:rPr lang="nb-NO" sz="1800" b="0">
                <a:latin typeface="+mn-lt"/>
              </a:rPr>
              <a:t>c) at samfunnets tjenester og tilbud for befolkningen generelt er tilgjengelig på lik linje for mennesker med nedsatt funksjonsevne, og tar hensyn til deres behov. </a:t>
            </a:r>
          </a:p>
          <a:p>
            <a:endParaRPr lang="nb-NO"/>
          </a:p>
        </p:txBody>
      </p:sp>
      <p:pic>
        <p:nvPicPr>
          <p:cNvPr id="17" name="Bilde 16" descr="Et bilde som inneholder line, design&#10;&#10;Automatisk generert beskrivelse">
            <a:extLst>
              <a:ext uri="{FF2B5EF4-FFF2-40B4-BE49-F238E27FC236}">
                <a16:creationId xmlns:a16="http://schemas.microsoft.com/office/drawing/2014/main" id="{7D92AC95-B1A6-36FB-F5B1-250E21D5A0A3}"/>
              </a:ext>
            </a:extLst>
          </p:cNvPr>
          <p:cNvPicPr>
            <a:picLocks noChangeAspect="1"/>
          </p:cNvPicPr>
          <p:nvPr/>
        </p:nvPicPr>
        <p:blipFill>
          <a:blip r:embed="rId7"/>
          <a:stretch>
            <a:fillRect/>
          </a:stretch>
        </p:blipFill>
        <p:spPr>
          <a:xfrm>
            <a:off x="9337195" y="4034782"/>
            <a:ext cx="2078307" cy="1235893"/>
          </a:xfrm>
          <a:prstGeom prst="rect">
            <a:avLst/>
          </a:prstGeom>
        </p:spPr>
      </p:pic>
    </p:spTree>
    <p:extLst>
      <p:ext uri="{BB962C8B-B14F-4D97-AF65-F5344CB8AC3E}">
        <p14:creationId xmlns:p14="http://schemas.microsoft.com/office/powerpoint/2010/main" val="2605601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C72CF-4BB8-03D5-87E3-564F91B5FA66}"/>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CCE43372-E128-8018-755A-506CB5AAE14A}"/>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CD3726B5-75A0-0371-5C3A-C1997CD6D0A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7215BA7-B3AD-F6B1-B1F0-582C6106E44D}"/>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841CE5C4-6FCB-BD9D-6CB3-A13138A93921}"/>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B3027E2D-1F34-9FC6-FCA4-0DA37033BA59}"/>
              </a:ext>
            </a:extLst>
          </p:cNvPr>
          <p:cNvSpPr>
            <a:spLocks noGrp="1"/>
          </p:cNvSpPr>
          <p:nvPr>
            <p:ph type="title"/>
          </p:nvPr>
        </p:nvSpPr>
        <p:spPr/>
        <p:txBody>
          <a:bodyPr>
            <a:normAutofit/>
          </a:bodyPr>
          <a:lstStyle/>
          <a:p>
            <a:r>
              <a:rPr lang="nb-NO"/>
              <a:t>Artikkel 16 om frihet fra utnytting vold og misbruk</a:t>
            </a:r>
          </a:p>
        </p:txBody>
      </p:sp>
      <p:sp>
        <p:nvSpPr>
          <p:cNvPr id="3" name="Plassholder for innhold 2">
            <a:extLst>
              <a:ext uri="{FF2B5EF4-FFF2-40B4-BE49-F238E27FC236}">
                <a16:creationId xmlns:a16="http://schemas.microsoft.com/office/drawing/2014/main" id="{87EFAE11-3A50-8597-DDB9-AC1DFFBC8FCA}"/>
              </a:ext>
            </a:extLst>
          </p:cNvPr>
          <p:cNvSpPr>
            <a:spLocks noGrp="1"/>
          </p:cNvSpPr>
          <p:nvPr>
            <p:ph sz="half" idx="4294967295"/>
          </p:nvPr>
        </p:nvSpPr>
        <p:spPr>
          <a:xfrm>
            <a:off x="838200" y="1825625"/>
            <a:ext cx="7501932" cy="4351338"/>
          </a:xfrm>
        </p:spPr>
        <p:txBody>
          <a:bodyPr>
            <a:normAutofit/>
          </a:bodyPr>
          <a:lstStyle/>
          <a:p>
            <a:endParaRPr lang="nb-NO" sz="1800" b="0" i="0" u="none" strike="noStrike" baseline="0">
              <a:solidFill>
                <a:srgbClr val="000000"/>
              </a:solidFill>
              <a:latin typeface="Myriad Pro"/>
            </a:endParaRPr>
          </a:p>
          <a:p>
            <a:pPr algn="l"/>
            <a:r>
              <a:rPr lang="nb-NO" b="0" i="0" u="none" strike="noStrike" baseline="0">
                <a:solidFill>
                  <a:srgbClr val="000000"/>
                </a:solidFill>
                <a:latin typeface="Myriad Pro"/>
              </a:rPr>
              <a:t>1. Partene skal treffe alle egnede lovgivningsmessige, administrative, sosiale, </a:t>
            </a:r>
            <a:r>
              <a:rPr lang="nb-NO" b="0" i="0" u="none" strike="noStrike" baseline="0" err="1">
                <a:solidFill>
                  <a:srgbClr val="000000"/>
                </a:solidFill>
                <a:latin typeface="Myriad Pro"/>
              </a:rPr>
              <a:t>opplæringsmessige</a:t>
            </a:r>
            <a:r>
              <a:rPr lang="nb-NO" b="0" i="0" u="none" strike="noStrike" baseline="0">
                <a:solidFill>
                  <a:srgbClr val="000000"/>
                </a:solidFill>
                <a:latin typeface="Myriad Pro"/>
              </a:rPr>
              <a:t> og andre hensiktsmessige tiltak for å beskytte mennesker med nedsatt funksjonsevne mot alle former for utnytting, vold og misbruk, både i og utenfor hjemmet, herunder kjønnsbasert utnytting, vold og misbruk. </a:t>
            </a:r>
          </a:p>
          <a:p>
            <a:pPr algn="l"/>
            <a:endParaRPr lang="nb-NO" b="0">
              <a:latin typeface="SourceSansPro-Regular"/>
            </a:endParaRPr>
          </a:p>
        </p:txBody>
      </p:sp>
    </p:spTree>
    <p:extLst>
      <p:ext uri="{BB962C8B-B14F-4D97-AF65-F5344CB8AC3E}">
        <p14:creationId xmlns:p14="http://schemas.microsoft.com/office/powerpoint/2010/main" val="388195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2B4EA-E55E-1C3A-F709-580AF66952DF}"/>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71317208-9446-F607-9203-3A6B3E992EDC}"/>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6F494B58-7844-2169-8B53-252808A263B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D0BA1545-03D8-14B1-E6FC-CB6F73F516E7}"/>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728BBBFB-E41E-A5A2-767B-AFC0082B0C8E}"/>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597DA2FF-1405-AC68-A815-6617DC753EB1}"/>
              </a:ext>
            </a:extLst>
          </p:cNvPr>
          <p:cNvSpPr>
            <a:spLocks noGrp="1"/>
          </p:cNvSpPr>
          <p:nvPr>
            <p:ph type="title"/>
          </p:nvPr>
        </p:nvSpPr>
        <p:spPr/>
        <p:txBody>
          <a:bodyPr>
            <a:normAutofit/>
          </a:bodyPr>
          <a:lstStyle/>
          <a:p>
            <a:r>
              <a:rPr lang="nb-NO"/>
              <a:t>Artikkel 22 - Respekt for privatlivet</a:t>
            </a:r>
          </a:p>
        </p:txBody>
      </p:sp>
      <p:sp>
        <p:nvSpPr>
          <p:cNvPr id="3" name="Plassholder for innhold 2">
            <a:extLst>
              <a:ext uri="{FF2B5EF4-FFF2-40B4-BE49-F238E27FC236}">
                <a16:creationId xmlns:a16="http://schemas.microsoft.com/office/drawing/2014/main" id="{7F98EB14-9B5A-F12E-3005-1A6318E2DEBB}"/>
              </a:ext>
            </a:extLst>
          </p:cNvPr>
          <p:cNvSpPr>
            <a:spLocks noGrp="1"/>
          </p:cNvSpPr>
          <p:nvPr>
            <p:ph sz="half" idx="4294967295"/>
          </p:nvPr>
        </p:nvSpPr>
        <p:spPr>
          <a:xfrm>
            <a:off x="838200" y="1825625"/>
            <a:ext cx="10144648" cy="4351338"/>
          </a:xfrm>
        </p:spPr>
        <p:txBody>
          <a:bodyPr>
            <a:normAutofit/>
          </a:bodyPr>
          <a:lstStyle/>
          <a:p>
            <a:endParaRPr lang="nb-NO" sz="1800" b="0" i="0" u="none" strike="noStrike" baseline="0">
              <a:solidFill>
                <a:srgbClr val="000000"/>
              </a:solidFill>
              <a:latin typeface="Myriad Pro"/>
            </a:endParaRPr>
          </a:p>
          <a:p>
            <a:pPr marL="342900" indent="-342900">
              <a:buFont typeface="+mj-lt"/>
              <a:buAutoNum type="arabicPeriod"/>
            </a:pPr>
            <a:r>
              <a:rPr lang="nb-NO" sz="1800" b="0" i="0" u="none" strike="noStrike" baseline="0">
                <a:solidFill>
                  <a:srgbClr val="000000"/>
                </a:solidFill>
                <a:latin typeface="Myriad Pro"/>
              </a:rPr>
              <a:t>Ingen person med nedsatt funksjonsevne skal, uansett bosted eller boform, utsettes for vilkårlige eller ulovlige inngrep i privat- eller familieliv, hjem eller korrespondanse eller andre former for kommunikasjon, eller ulovlige angrep på ære eller omdømme. Mennesker med nedsatt funksjonsevne har rett til lovens beskyttelse mot slike inngrep eller angrep.</a:t>
            </a:r>
          </a:p>
          <a:p>
            <a:pPr marL="342900" indent="-342900">
              <a:buFont typeface="+mj-lt"/>
              <a:buAutoNum type="arabicPeriod"/>
            </a:pPr>
            <a:r>
              <a:rPr lang="nb-NO" sz="1800" b="0" i="0" u="none" strike="noStrike" baseline="0">
                <a:solidFill>
                  <a:srgbClr val="000000"/>
                </a:solidFill>
                <a:latin typeface="Myriad Pro"/>
              </a:rPr>
              <a:t>Partene skal beskytte personopplysninger og opplysninger om helse og rehabilitering for mennesker med nedsatt funksjonsevne, på lik linje med andre. </a:t>
            </a:r>
            <a:endParaRPr lang="nb-NO" sz="1800" b="0">
              <a:solidFill>
                <a:srgbClr val="000000"/>
              </a:solidFill>
              <a:latin typeface="Myriad Pro"/>
            </a:endParaRPr>
          </a:p>
        </p:txBody>
      </p:sp>
    </p:spTree>
    <p:extLst>
      <p:ext uri="{BB962C8B-B14F-4D97-AF65-F5344CB8AC3E}">
        <p14:creationId xmlns:p14="http://schemas.microsoft.com/office/powerpoint/2010/main" val="2863675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3018D-310F-A8F4-B476-15ED0395766E}"/>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3D25AC74-EAD6-B601-3300-A5F7220B919C}"/>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C811682B-0DD1-8435-86EC-D394E29133A2}"/>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43E131C-7A20-B070-0FB8-2C87AA835CE5}"/>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E6E76E0B-6449-9A30-AE8D-2646D08CC2B3}"/>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6131D9FF-68B0-EAD1-2E03-3628C41DE05C}"/>
              </a:ext>
            </a:extLst>
          </p:cNvPr>
          <p:cNvSpPr>
            <a:spLocks noGrp="1"/>
          </p:cNvSpPr>
          <p:nvPr>
            <p:ph type="title"/>
          </p:nvPr>
        </p:nvSpPr>
        <p:spPr/>
        <p:txBody>
          <a:bodyPr>
            <a:normAutofit/>
          </a:bodyPr>
          <a:lstStyle/>
          <a:p>
            <a:r>
              <a:rPr lang="nb-NO"/>
              <a:t>Bruk verktøykassen</a:t>
            </a:r>
          </a:p>
        </p:txBody>
      </p:sp>
      <p:sp>
        <p:nvSpPr>
          <p:cNvPr id="3" name="Plassholder for innhold 2">
            <a:extLst>
              <a:ext uri="{FF2B5EF4-FFF2-40B4-BE49-F238E27FC236}">
                <a16:creationId xmlns:a16="http://schemas.microsoft.com/office/drawing/2014/main" id="{5905AABE-5563-CDE9-CE47-50C9F3110A09}"/>
              </a:ext>
            </a:extLst>
          </p:cNvPr>
          <p:cNvSpPr>
            <a:spLocks noGrp="1"/>
          </p:cNvSpPr>
          <p:nvPr>
            <p:ph sz="half" idx="4294967295"/>
          </p:nvPr>
        </p:nvSpPr>
        <p:spPr>
          <a:xfrm>
            <a:off x="838200" y="1825625"/>
            <a:ext cx="10144648" cy="4351338"/>
          </a:xfrm>
        </p:spPr>
        <p:txBody>
          <a:bodyPr>
            <a:normAutofit/>
          </a:bodyPr>
          <a:lstStyle/>
          <a:p>
            <a:endParaRPr lang="nb-NO" sz="1800" b="0">
              <a:solidFill>
                <a:srgbClr val="000000"/>
              </a:solidFill>
              <a:latin typeface="Myriad Pro"/>
            </a:endParaRPr>
          </a:p>
          <a:p>
            <a:r>
              <a:rPr lang="nb-NO" b="0">
                <a:solidFill>
                  <a:srgbClr val="000000"/>
                </a:solidFill>
                <a:latin typeface="+mn-lt"/>
              </a:rPr>
              <a:t>CRPD er en nyttig verktøykasse, uansett </a:t>
            </a:r>
            <a:r>
              <a:rPr lang="nb-NO" b="0" err="1">
                <a:solidFill>
                  <a:srgbClr val="000000"/>
                </a:solidFill>
                <a:latin typeface="+mn-lt"/>
              </a:rPr>
              <a:t>lovstatus</a:t>
            </a:r>
            <a:endParaRPr lang="nb-NO" b="0">
              <a:solidFill>
                <a:srgbClr val="000000"/>
              </a:solidFill>
              <a:latin typeface="+mn-lt"/>
            </a:endParaRPr>
          </a:p>
          <a:p>
            <a:r>
              <a:rPr lang="nb-NO" b="0">
                <a:solidFill>
                  <a:srgbClr val="000000"/>
                </a:solidFill>
                <a:latin typeface="+mn-lt"/>
              </a:rPr>
              <a:t>Man blir ikke populær av å bryte noens menneskerettigheter. Bruk det.</a:t>
            </a:r>
          </a:p>
          <a:p>
            <a:pPr algn="l"/>
            <a:r>
              <a:rPr lang="nb-NO" b="0" i="0" u="none" strike="noStrike" baseline="0">
                <a:latin typeface="+mn-lt"/>
              </a:rPr>
              <a:t>Det at en rekke land, inkludert Norge, har ratifisert avtalen,</a:t>
            </a:r>
            <a:r>
              <a:rPr lang="nb-NO" b="0">
                <a:latin typeface="+mn-lt"/>
              </a:rPr>
              <a:t> </a:t>
            </a:r>
            <a:r>
              <a:rPr lang="nb-NO" b="0" i="0" u="none" strike="noStrike" baseline="0">
                <a:latin typeface="+mn-lt"/>
              </a:rPr>
              <a:t>betyr ikke at alle rettighetene blir innfridd av seg selv. </a:t>
            </a:r>
          </a:p>
          <a:p>
            <a:pPr algn="l"/>
            <a:r>
              <a:rPr lang="nb-NO" b="0" i="0" u="none" strike="noStrike" baseline="0">
                <a:latin typeface="+mn-lt"/>
              </a:rPr>
              <a:t>Det skjer ikke uten fortsatt rettighetskamp og brukermedvirkning.</a:t>
            </a:r>
            <a:endParaRPr lang="nb-NO" b="0">
              <a:solidFill>
                <a:srgbClr val="000000"/>
              </a:solidFill>
              <a:latin typeface="+mn-lt"/>
            </a:endParaRPr>
          </a:p>
          <a:p>
            <a:endParaRPr lang="nb-NO" sz="1800" b="0">
              <a:solidFill>
                <a:srgbClr val="000000"/>
              </a:solidFill>
              <a:latin typeface="Myriad Pro"/>
            </a:endParaRPr>
          </a:p>
        </p:txBody>
      </p:sp>
      <p:pic>
        <p:nvPicPr>
          <p:cNvPr id="9" name="Bilde 8" descr="Et bilde som inneholder line, design&#10;&#10;Automatisk generert beskrivelse">
            <a:extLst>
              <a:ext uri="{FF2B5EF4-FFF2-40B4-BE49-F238E27FC236}">
                <a16:creationId xmlns:a16="http://schemas.microsoft.com/office/drawing/2014/main" id="{2C84A354-1D6E-F185-2220-AD39DEE0123C}"/>
              </a:ext>
            </a:extLst>
          </p:cNvPr>
          <p:cNvPicPr>
            <a:picLocks noChangeAspect="1"/>
          </p:cNvPicPr>
          <p:nvPr/>
        </p:nvPicPr>
        <p:blipFill>
          <a:blip r:embed="rId7"/>
          <a:stretch>
            <a:fillRect/>
          </a:stretch>
        </p:blipFill>
        <p:spPr>
          <a:xfrm>
            <a:off x="9413716" y="681037"/>
            <a:ext cx="2544660" cy="1513216"/>
          </a:xfrm>
          <a:prstGeom prst="rect">
            <a:avLst/>
          </a:prstGeom>
        </p:spPr>
      </p:pic>
    </p:spTree>
    <p:extLst>
      <p:ext uri="{BB962C8B-B14F-4D97-AF65-F5344CB8AC3E}">
        <p14:creationId xmlns:p14="http://schemas.microsoft.com/office/powerpoint/2010/main" val="3168153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26083-7A45-76E4-5CB7-DCC63971B3B3}"/>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AE36FC82-F977-4162-6D4D-7F8AB32BE6C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0E17588-ED4B-08D1-4EF4-CAC8036C00E0}"/>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911909A5-E768-3C41-9F58-549B99A689F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380EA9AE-A238-2B67-F2F9-75FCFA54EC3B}"/>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3" name="Plassholder for innhold 2">
            <a:extLst>
              <a:ext uri="{FF2B5EF4-FFF2-40B4-BE49-F238E27FC236}">
                <a16:creationId xmlns:a16="http://schemas.microsoft.com/office/drawing/2014/main" id="{B2BE4E94-FBF6-8A4C-2991-A1589FCE23C6}"/>
              </a:ext>
            </a:extLst>
          </p:cNvPr>
          <p:cNvSpPr>
            <a:spLocks noGrp="1"/>
          </p:cNvSpPr>
          <p:nvPr>
            <p:ph sz="half" idx="4294967295"/>
          </p:nvPr>
        </p:nvSpPr>
        <p:spPr>
          <a:xfrm>
            <a:off x="0" y="1825625"/>
            <a:ext cx="10144125" cy="4351338"/>
          </a:xfrm>
        </p:spPr>
        <p:txBody>
          <a:bodyPr>
            <a:normAutofit/>
          </a:bodyPr>
          <a:lstStyle/>
          <a:p>
            <a:endParaRPr lang="nb-NO" sz="1800" b="0">
              <a:solidFill>
                <a:srgbClr val="000000"/>
              </a:solidFill>
              <a:latin typeface="Myriad Pro"/>
            </a:endParaRPr>
          </a:p>
          <a:p>
            <a:endParaRPr lang="nb-NO" sz="1800" b="0">
              <a:solidFill>
                <a:srgbClr val="000000"/>
              </a:solidFill>
              <a:latin typeface="Myriad Pro"/>
            </a:endParaRPr>
          </a:p>
        </p:txBody>
      </p:sp>
      <p:pic>
        <p:nvPicPr>
          <p:cNvPr id="9" name="Bilde 8">
            <a:extLst>
              <a:ext uri="{FF2B5EF4-FFF2-40B4-BE49-F238E27FC236}">
                <a16:creationId xmlns:a16="http://schemas.microsoft.com/office/drawing/2014/main" id="{8D5C98DD-2C5C-7CFA-8D5E-2AFBBF5AAF6E}"/>
              </a:ext>
            </a:extLst>
          </p:cNvPr>
          <p:cNvPicPr>
            <a:picLocks noChangeAspect="1"/>
          </p:cNvPicPr>
          <p:nvPr/>
        </p:nvPicPr>
        <p:blipFill>
          <a:blip r:embed="rId7"/>
          <a:stretch>
            <a:fillRect/>
          </a:stretch>
        </p:blipFill>
        <p:spPr>
          <a:xfrm>
            <a:off x="6684801" y="409308"/>
            <a:ext cx="3459324" cy="4893547"/>
          </a:xfrm>
          <a:prstGeom prst="rect">
            <a:avLst/>
          </a:prstGeom>
        </p:spPr>
      </p:pic>
      <p:pic>
        <p:nvPicPr>
          <p:cNvPr id="11" name="Bilde 10" descr="Et bilde som inneholder tekst, skjermbilde, Font, grafisk design&#10;&#10;Automatisk generert beskrivelse">
            <a:extLst>
              <a:ext uri="{FF2B5EF4-FFF2-40B4-BE49-F238E27FC236}">
                <a16:creationId xmlns:a16="http://schemas.microsoft.com/office/drawing/2014/main" id="{FA726532-E348-A806-20AB-31A6ECEC91B7}"/>
              </a:ext>
            </a:extLst>
          </p:cNvPr>
          <p:cNvPicPr>
            <a:picLocks noChangeAspect="1"/>
          </p:cNvPicPr>
          <p:nvPr/>
        </p:nvPicPr>
        <p:blipFill>
          <a:blip r:embed="rId8"/>
          <a:stretch>
            <a:fillRect/>
          </a:stretch>
        </p:blipFill>
        <p:spPr>
          <a:xfrm>
            <a:off x="2006999" y="409307"/>
            <a:ext cx="3459324" cy="4893547"/>
          </a:xfrm>
          <a:prstGeom prst="rect">
            <a:avLst/>
          </a:prstGeom>
        </p:spPr>
      </p:pic>
    </p:spTree>
    <p:extLst>
      <p:ext uri="{BB962C8B-B14F-4D97-AF65-F5344CB8AC3E}">
        <p14:creationId xmlns:p14="http://schemas.microsoft.com/office/powerpoint/2010/main" val="69157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normAutofit/>
          </a:bodyPr>
          <a:lstStyle/>
          <a:p>
            <a:r>
              <a:rPr lang="nb-NO" sz="3600"/>
              <a:t>Verdenserklæringen om menneskerettigheter 1948</a:t>
            </a:r>
          </a:p>
        </p:txBody>
      </p:sp>
      <p:sp>
        <p:nvSpPr>
          <p:cNvPr id="3" name="Plassholder for innhold 2">
            <a:extLst>
              <a:ext uri="{FF2B5EF4-FFF2-40B4-BE49-F238E27FC236}">
                <a16:creationId xmlns:a16="http://schemas.microsoft.com/office/drawing/2014/main" id="{5749A2F2-0248-6429-CBF2-C5D360D4B975}"/>
              </a:ext>
            </a:extLst>
          </p:cNvPr>
          <p:cNvSpPr>
            <a:spLocks noGrp="1"/>
          </p:cNvSpPr>
          <p:nvPr>
            <p:ph idx="1"/>
          </p:nvPr>
        </p:nvSpPr>
        <p:spPr/>
        <p:txBody>
          <a:bodyPr/>
          <a:lstStyle/>
          <a:p>
            <a:endParaRPr lang="nb-NO" dirty="0"/>
          </a:p>
          <a:p>
            <a:endParaRPr lang="nb-NO" dirty="0"/>
          </a:p>
          <a:p>
            <a:r>
              <a:rPr lang="nb-NO" dirty="0"/>
              <a:t>Dette er den grunnleggende konvensjonen om menneskerettigheter. </a:t>
            </a:r>
          </a:p>
          <a:p>
            <a:endParaRPr lang="nb-NO" dirty="0"/>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descr="Et bilde som inneholder Font, Grafikk, design, logo&#10;&#10;Automatisk generert beskrivelse">
            <a:extLst>
              <a:ext uri="{FF2B5EF4-FFF2-40B4-BE49-F238E27FC236}">
                <a16:creationId xmlns:a16="http://schemas.microsoft.com/office/drawing/2014/main" id="{0F82F2A6-72E3-D437-03B3-8E0C98790DD1}"/>
              </a:ext>
            </a:extLst>
          </p:cNvPr>
          <p:cNvPicPr>
            <a:picLocks noChangeAspect="1"/>
          </p:cNvPicPr>
          <p:nvPr/>
        </p:nvPicPr>
        <p:blipFill>
          <a:blip r:embed="rId7"/>
          <a:stretch>
            <a:fillRect/>
          </a:stretch>
        </p:blipFill>
        <p:spPr>
          <a:xfrm>
            <a:off x="10322703" y="4175338"/>
            <a:ext cx="1450197" cy="1718043"/>
          </a:xfrm>
          <a:prstGeom prst="rect">
            <a:avLst/>
          </a:prstGeom>
        </p:spPr>
      </p:pic>
    </p:spTree>
    <p:extLst>
      <p:ext uri="{BB962C8B-B14F-4D97-AF65-F5344CB8AC3E}">
        <p14:creationId xmlns:p14="http://schemas.microsoft.com/office/powerpoint/2010/main" val="2194882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075A0-4B0F-F8E6-7E23-568BB6A8F6E7}"/>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F24D9F73-1BA9-6901-9F70-8F8CF7EC1C27}"/>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2799035-82C5-52E8-4651-E630A980B380}"/>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E182D240-4B01-10FE-AAD8-9CCBBFEA3E21}"/>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6D25CDBD-4185-8328-156F-0E1F8834C7BD}"/>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3" name="Plassholder for innhold 2">
            <a:extLst>
              <a:ext uri="{FF2B5EF4-FFF2-40B4-BE49-F238E27FC236}">
                <a16:creationId xmlns:a16="http://schemas.microsoft.com/office/drawing/2014/main" id="{E0A99529-0C16-617B-1D17-62AD96AD295C}"/>
              </a:ext>
            </a:extLst>
          </p:cNvPr>
          <p:cNvSpPr>
            <a:spLocks noGrp="1"/>
          </p:cNvSpPr>
          <p:nvPr>
            <p:ph sz="half" idx="4294967295"/>
          </p:nvPr>
        </p:nvSpPr>
        <p:spPr>
          <a:xfrm>
            <a:off x="0" y="1825625"/>
            <a:ext cx="10144125" cy="4351338"/>
          </a:xfrm>
        </p:spPr>
        <p:txBody>
          <a:bodyPr>
            <a:normAutofit/>
          </a:bodyPr>
          <a:lstStyle/>
          <a:p>
            <a:endParaRPr lang="nb-NO" sz="1800" b="0">
              <a:solidFill>
                <a:srgbClr val="000000"/>
              </a:solidFill>
              <a:latin typeface="Myriad Pro"/>
            </a:endParaRPr>
          </a:p>
          <a:p>
            <a:endParaRPr lang="nb-NO" sz="1800" b="0">
              <a:solidFill>
                <a:srgbClr val="000000"/>
              </a:solidFill>
              <a:latin typeface="Myriad Pro"/>
            </a:endParaRPr>
          </a:p>
        </p:txBody>
      </p:sp>
      <p:pic>
        <p:nvPicPr>
          <p:cNvPr id="4" name="Bilde 3">
            <a:extLst>
              <a:ext uri="{FF2B5EF4-FFF2-40B4-BE49-F238E27FC236}">
                <a16:creationId xmlns:a16="http://schemas.microsoft.com/office/drawing/2014/main" id="{749AE832-A19B-4C59-5D91-DF8AA152B1AD}"/>
              </a:ext>
            </a:extLst>
          </p:cNvPr>
          <p:cNvPicPr>
            <a:picLocks noChangeAspect="1"/>
          </p:cNvPicPr>
          <p:nvPr/>
        </p:nvPicPr>
        <p:blipFill>
          <a:blip r:embed="rId7"/>
          <a:stretch>
            <a:fillRect/>
          </a:stretch>
        </p:blipFill>
        <p:spPr>
          <a:xfrm>
            <a:off x="2704626" y="1900024"/>
            <a:ext cx="6782747" cy="3057952"/>
          </a:xfrm>
          <a:prstGeom prst="rect">
            <a:avLst/>
          </a:prstGeom>
        </p:spPr>
      </p:pic>
    </p:spTree>
    <p:extLst>
      <p:ext uri="{BB962C8B-B14F-4D97-AF65-F5344CB8AC3E}">
        <p14:creationId xmlns:p14="http://schemas.microsoft.com/office/powerpoint/2010/main" val="4199690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lstStyle/>
          <a:p>
            <a:pPr algn="ctr"/>
            <a:r>
              <a:rPr lang="nb-NO"/>
              <a:t>Utviklet med støtte fra</a:t>
            </a:r>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10" name="Bilde 9" descr="Et bilde som inneholder tekst, Font, Grafikk, logo&#10;&#10;Automatisk generert beskrivelse">
            <a:extLst>
              <a:ext uri="{FF2B5EF4-FFF2-40B4-BE49-F238E27FC236}">
                <a16:creationId xmlns:a16="http://schemas.microsoft.com/office/drawing/2014/main" id="{FAB24B9D-205E-19CB-2BBF-0505D148CE09}"/>
              </a:ext>
            </a:extLst>
          </p:cNvPr>
          <p:cNvPicPr>
            <a:picLocks noChangeAspect="1"/>
          </p:cNvPicPr>
          <p:nvPr/>
        </p:nvPicPr>
        <p:blipFill>
          <a:blip r:embed="rId6"/>
          <a:stretch>
            <a:fillRect/>
          </a:stretch>
        </p:blipFill>
        <p:spPr>
          <a:xfrm>
            <a:off x="1684866" y="1886910"/>
            <a:ext cx="8822267" cy="1151467"/>
          </a:xfrm>
          <a:prstGeom prst="rect">
            <a:avLst/>
          </a:prstGeom>
        </p:spPr>
      </p:pic>
      <p:pic>
        <p:nvPicPr>
          <p:cNvPr id="4" name="Bilde 3" descr="Et bilde som inneholder Font, logo, Grafikk, tekst&#10;&#10;Automatisk generert beskrivelse">
            <a:extLst>
              <a:ext uri="{FF2B5EF4-FFF2-40B4-BE49-F238E27FC236}">
                <a16:creationId xmlns:a16="http://schemas.microsoft.com/office/drawing/2014/main" id="{74DAB456-31CD-C182-66B6-F055B14C2240}"/>
              </a:ext>
            </a:extLst>
          </p:cNvPr>
          <p:cNvPicPr>
            <a:picLocks noChangeAspect="1"/>
          </p:cNvPicPr>
          <p:nvPr/>
        </p:nvPicPr>
        <p:blipFill>
          <a:blip r:embed="rId7"/>
          <a:stretch>
            <a:fillRect/>
          </a:stretch>
        </p:blipFill>
        <p:spPr>
          <a:xfrm>
            <a:off x="2877126" y="3641779"/>
            <a:ext cx="6437745" cy="1741550"/>
          </a:xfrm>
          <a:prstGeom prst="rect">
            <a:avLst/>
          </a:prstGeom>
        </p:spPr>
      </p:pic>
      <p:pic>
        <p:nvPicPr>
          <p:cNvPr id="3" name="Bilde 2" descr="Et bilde som inneholder Grafikk, Font, clip art, design&#10;&#10;Automatisk generert beskrivelse">
            <a:extLst>
              <a:ext uri="{FF2B5EF4-FFF2-40B4-BE49-F238E27FC236}">
                <a16:creationId xmlns:a16="http://schemas.microsoft.com/office/drawing/2014/main" id="{CFF08B31-F6E7-2DA6-C1CC-4566F4B0A8E8}"/>
              </a:ext>
            </a:extLst>
          </p:cNvPr>
          <p:cNvPicPr>
            <a:picLocks noChangeAspect="1"/>
          </p:cNvPicPr>
          <p:nvPr/>
        </p:nvPicPr>
        <p:blipFill>
          <a:blip r:embed="rId8"/>
          <a:stretch>
            <a:fillRect/>
          </a:stretch>
        </p:blipFill>
        <p:spPr>
          <a:xfrm>
            <a:off x="5552314" y="6004378"/>
            <a:ext cx="1087368" cy="853622"/>
          </a:xfrm>
          <a:prstGeom prst="rect">
            <a:avLst/>
          </a:prstGeom>
        </p:spPr>
      </p:pic>
    </p:spTree>
    <p:extLst>
      <p:ext uri="{BB962C8B-B14F-4D97-AF65-F5344CB8AC3E}">
        <p14:creationId xmlns:p14="http://schemas.microsoft.com/office/powerpoint/2010/main" val="394814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lstStyle/>
          <a:p>
            <a:r>
              <a:rPr lang="nb-NO"/>
              <a:t>Flere konvensjoner</a:t>
            </a:r>
          </a:p>
        </p:txBody>
      </p:sp>
      <p:sp>
        <p:nvSpPr>
          <p:cNvPr id="3" name="Plassholder for innhold 2">
            <a:extLst>
              <a:ext uri="{FF2B5EF4-FFF2-40B4-BE49-F238E27FC236}">
                <a16:creationId xmlns:a16="http://schemas.microsoft.com/office/drawing/2014/main" id="{5749A2F2-0248-6429-CBF2-C5D360D4B975}"/>
              </a:ext>
            </a:extLst>
          </p:cNvPr>
          <p:cNvSpPr>
            <a:spLocks noGrp="1"/>
          </p:cNvSpPr>
          <p:nvPr>
            <p:ph idx="1"/>
          </p:nvPr>
        </p:nvSpPr>
        <p:spPr/>
        <p:txBody>
          <a:bodyPr/>
          <a:lstStyle/>
          <a:p>
            <a:pPr marL="0" indent="0">
              <a:buNone/>
            </a:pPr>
            <a:endParaRPr lang="nb-NO" sz="1800" b="0">
              <a:latin typeface="SourceSansPro-Regular"/>
            </a:endParaRPr>
          </a:p>
          <a:p>
            <a:r>
              <a:rPr lang="nb-NO" b="0" i="0" u="none" strike="noStrike" baseline="0">
                <a:latin typeface="SourceSansPro-Regular"/>
              </a:rPr>
              <a:t>Rasediskrimineringskonvensjonen vedtatt 1965</a:t>
            </a:r>
          </a:p>
          <a:p>
            <a:r>
              <a:rPr lang="nb-NO" b="0" i="0" u="none" strike="noStrike" baseline="0">
                <a:latin typeface="SourceSansPro-Regular"/>
              </a:rPr>
              <a:t>Kvinnekonvensjonen vedtatt 1979</a:t>
            </a:r>
          </a:p>
          <a:p>
            <a:r>
              <a:rPr lang="nb-NO" b="0" i="0" u="none" strike="noStrike" baseline="0">
                <a:latin typeface="SourceSansPro-Regular"/>
              </a:rPr>
              <a:t>Torturkonvensjonen vedtatt 1984</a:t>
            </a:r>
          </a:p>
          <a:p>
            <a:r>
              <a:rPr lang="nb-NO" b="0" i="0" u="none" strike="noStrike" baseline="0">
                <a:latin typeface="SourceSansPro-Regular"/>
              </a:rPr>
              <a:t>Barnekonvensjonen vedtatt 1989</a:t>
            </a:r>
          </a:p>
          <a:p>
            <a:r>
              <a:rPr lang="nb-NO" b="0" i="0" u="none" strike="noStrike" baseline="0">
                <a:latin typeface="SourceSansPro-Regular"/>
              </a:rPr>
              <a:t>Fremmedarbeiderkonvensjonen vedtatt 1990</a:t>
            </a:r>
            <a:endParaRPr lang="nb-NO"/>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descr="Et bilde som inneholder Font, Grafikk, design, logo&#10;&#10;Automatisk generert beskrivelse">
            <a:extLst>
              <a:ext uri="{FF2B5EF4-FFF2-40B4-BE49-F238E27FC236}">
                <a16:creationId xmlns:a16="http://schemas.microsoft.com/office/drawing/2014/main" id="{88221C0B-03C7-BE40-43C6-7FE5D3CAD749}"/>
              </a:ext>
            </a:extLst>
          </p:cNvPr>
          <p:cNvPicPr>
            <a:picLocks noChangeAspect="1"/>
          </p:cNvPicPr>
          <p:nvPr/>
        </p:nvPicPr>
        <p:blipFill>
          <a:blip r:embed="rId7"/>
          <a:stretch>
            <a:fillRect/>
          </a:stretch>
        </p:blipFill>
        <p:spPr>
          <a:xfrm>
            <a:off x="10189029" y="4048333"/>
            <a:ext cx="1488980" cy="1763990"/>
          </a:xfrm>
          <a:prstGeom prst="rect">
            <a:avLst/>
          </a:prstGeom>
        </p:spPr>
      </p:pic>
    </p:spTree>
    <p:extLst>
      <p:ext uri="{BB962C8B-B14F-4D97-AF65-F5344CB8AC3E}">
        <p14:creationId xmlns:p14="http://schemas.microsoft.com/office/powerpoint/2010/main" val="389355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normAutofit/>
          </a:bodyPr>
          <a:lstStyle/>
          <a:p>
            <a:pPr algn="l"/>
            <a:r>
              <a:rPr lang="nb-NO" sz="4400" b="0" i="0" u="none" strike="noStrike" baseline="0">
                <a:latin typeface="SourceSansPro-Regular"/>
              </a:rPr>
              <a:t>Typer menneskerettigheter</a:t>
            </a:r>
          </a:p>
        </p:txBody>
      </p:sp>
      <p:sp>
        <p:nvSpPr>
          <p:cNvPr id="3" name="Plassholder for innhold 2">
            <a:extLst>
              <a:ext uri="{FF2B5EF4-FFF2-40B4-BE49-F238E27FC236}">
                <a16:creationId xmlns:a16="http://schemas.microsoft.com/office/drawing/2014/main" id="{5749A2F2-0248-6429-CBF2-C5D360D4B975}"/>
              </a:ext>
            </a:extLst>
          </p:cNvPr>
          <p:cNvSpPr>
            <a:spLocks noGrp="1"/>
          </p:cNvSpPr>
          <p:nvPr>
            <p:ph idx="1"/>
          </p:nvPr>
        </p:nvSpPr>
        <p:spPr>
          <a:xfrm>
            <a:off x="838200" y="1825625"/>
            <a:ext cx="10515600" cy="4168330"/>
          </a:xfrm>
        </p:spPr>
        <p:txBody>
          <a:bodyPr>
            <a:normAutofit fontScale="77500" lnSpcReduction="20000"/>
          </a:bodyPr>
          <a:lstStyle/>
          <a:p>
            <a:pPr marL="342900" lvl="0" indent="-342900">
              <a:lnSpc>
                <a:spcPct val="107000"/>
              </a:lnSpc>
              <a:spcAft>
                <a:spcPts val="800"/>
              </a:spcAft>
              <a:buFont typeface="Symbol" panose="05050102010706020507" pitchFamily="18" charset="2"/>
              <a:buChar char=""/>
              <a:tabLst>
                <a:tab pos="457200" algn="l"/>
              </a:tabLst>
            </a:pPr>
            <a:r>
              <a:rPr lang="nb-NO" sz="2800" kern="100">
                <a:effectLst/>
                <a:latin typeface="Calibri" panose="020F0502020204030204" pitchFamily="34" charset="0"/>
                <a:ea typeface="Calibri" panose="020F0502020204030204" pitchFamily="34" charset="0"/>
                <a:cs typeface="Times New Roman" panose="02020603050405020304" pitchFamily="18" charset="0"/>
              </a:rPr>
              <a:t>Sivile rettigheter = rettigheter som skal sikre menneskers fysiske og mentale integritet og sikkerhet. Eks. retten til liv, forbud mot tortur, tankefrihet, ytringsfrihet og bevegelsesfrihet. </a:t>
            </a:r>
          </a:p>
          <a:p>
            <a:pPr marL="342900" lvl="0" indent="-342900">
              <a:lnSpc>
                <a:spcPct val="107000"/>
              </a:lnSpc>
              <a:spcAft>
                <a:spcPts val="800"/>
              </a:spcAft>
              <a:buFont typeface="Symbol" panose="05050102010706020507" pitchFamily="18" charset="2"/>
              <a:buChar char=""/>
              <a:tabLst>
                <a:tab pos="457200" algn="l"/>
              </a:tabLst>
            </a:pPr>
            <a:r>
              <a:rPr lang="nb-NO" sz="2800" kern="100">
                <a:effectLst/>
                <a:latin typeface="Calibri" panose="020F0502020204030204" pitchFamily="34" charset="0"/>
                <a:ea typeface="Calibri" panose="020F0502020204030204" pitchFamily="34" charset="0"/>
                <a:cs typeface="Times New Roman" panose="02020603050405020304" pitchFamily="18" charset="0"/>
              </a:rPr>
              <a:t>Politiske rettigheter: rettferdighet i loven (rettferdig rettergang, rettferdig prosess); rettigheter til deltakelse i det sivile samfunn og politikk – eks organisasjonsfrihet, stemmeretten. </a:t>
            </a:r>
          </a:p>
          <a:p>
            <a:pPr marL="342900" lvl="0" indent="-342900">
              <a:lnSpc>
                <a:spcPct val="107000"/>
              </a:lnSpc>
              <a:spcAft>
                <a:spcPts val="800"/>
              </a:spcAft>
              <a:buFont typeface="Symbol" panose="05050102010706020507" pitchFamily="18" charset="2"/>
              <a:buChar char=""/>
              <a:tabLst>
                <a:tab pos="457200" algn="l"/>
              </a:tabLst>
            </a:pPr>
            <a:r>
              <a:rPr lang="nb-NO" sz="2800" kern="100">
                <a:effectLst/>
                <a:latin typeface="Calibri" panose="020F0502020204030204" pitchFamily="34" charset="0"/>
                <a:ea typeface="Calibri" panose="020F0502020204030204" pitchFamily="34" charset="0"/>
                <a:cs typeface="Times New Roman" panose="02020603050405020304" pitchFamily="18" charset="0"/>
              </a:rPr>
              <a:t>Sosiale rettigheter: har rett på en tilfredsstillende levestandard (mat, bolig, helse, utdanning) </a:t>
            </a:r>
          </a:p>
          <a:p>
            <a:pPr marL="342900" lvl="0" indent="-342900">
              <a:lnSpc>
                <a:spcPct val="107000"/>
              </a:lnSpc>
              <a:spcAft>
                <a:spcPts val="800"/>
              </a:spcAft>
              <a:buFont typeface="Symbol" panose="05050102010706020507" pitchFamily="18" charset="2"/>
              <a:buChar char=""/>
              <a:tabLst>
                <a:tab pos="457200" algn="l"/>
              </a:tabLst>
            </a:pPr>
            <a:r>
              <a:rPr lang="nb-NO" sz="2800" kern="100">
                <a:effectLst/>
                <a:latin typeface="Calibri" panose="020F0502020204030204" pitchFamily="34" charset="0"/>
                <a:ea typeface="Calibri" panose="020F0502020204030204" pitchFamily="34" charset="0"/>
                <a:cs typeface="Times New Roman" panose="02020603050405020304" pitchFamily="18" charset="0"/>
              </a:rPr>
              <a:t>Økonomiske rettigheter: retten til arbeid og god arbeidsvilkår</a:t>
            </a:r>
          </a:p>
          <a:p>
            <a:pPr marL="342900" lvl="0" indent="-342900">
              <a:lnSpc>
                <a:spcPct val="107000"/>
              </a:lnSpc>
              <a:spcAft>
                <a:spcPts val="800"/>
              </a:spcAft>
              <a:buFont typeface="Symbol" panose="05050102010706020507" pitchFamily="18" charset="2"/>
              <a:buChar char=""/>
              <a:tabLst>
                <a:tab pos="457200" algn="l"/>
              </a:tabLst>
            </a:pPr>
            <a:r>
              <a:rPr lang="nb-NO" sz="2800" kern="100">
                <a:effectLst/>
                <a:latin typeface="Calibri" panose="020F0502020204030204" pitchFamily="34" charset="0"/>
                <a:ea typeface="Calibri" panose="020F0502020204030204" pitchFamily="34" charset="0"/>
                <a:cs typeface="Times New Roman" panose="02020603050405020304" pitchFamily="18" charset="0"/>
              </a:rPr>
              <a:t>Kulturelle rettigheter: rett til å delta i det kulturelle liv</a:t>
            </a:r>
          </a:p>
          <a:p>
            <a:pPr marL="0" indent="0" algn="l">
              <a:buNone/>
            </a:pPr>
            <a:endParaRPr lang="nb-NO" sz="2800" b="0" i="1" u="none" strike="noStrike" baseline="0">
              <a:solidFill>
                <a:schemeClr val="tx2"/>
              </a:solidFill>
              <a:latin typeface="SourceSansPro-It"/>
            </a:endParaRPr>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788862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302A3316-5775-63C3-7EE6-09A625C78C45}"/>
              </a:ext>
            </a:extLst>
          </p:cNvPr>
          <p:cNvSpPr>
            <a:spLocks noGrp="1"/>
          </p:cNvSpPr>
          <p:nvPr>
            <p:ph type="title"/>
          </p:nvPr>
        </p:nvSpPr>
        <p:spPr/>
        <p:txBody>
          <a:bodyPr/>
          <a:lstStyle/>
          <a:p>
            <a:r>
              <a:rPr lang="nb-NO"/>
              <a:t>CRPD</a:t>
            </a:r>
          </a:p>
        </p:txBody>
      </p:sp>
      <p:sp>
        <p:nvSpPr>
          <p:cNvPr id="3" name="Plassholder for innhold 2">
            <a:extLst>
              <a:ext uri="{FF2B5EF4-FFF2-40B4-BE49-F238E27FC236}">
                <a16:creationId xmlns:a16="http://schemas.microsoft.com/office/drawing/2014/main" id="{5EB9FB38-1575-E5A2-69FF-1C41FD3CA208}"/>
              </a:ext>
            </a:extLst>
          </p:cNvPr>
          <p:cNvSpPr>
            <a:spLocks noGrp="1"/>
          </p:cNvSpPr>
          <p:nvPr>
            <p:ph idx="1"/>
          </p:nvPr>
        </p:nvSpPr>
        <p:spPr/>
        <p:txBody>
          <a:bodyPr/>
          <a:lstStyle/>
          <a:p>
            <a:pPr algn="l"/>
            <a:endParaRPr lang="nb-NO" sz="1800" b="0" i="0" u="none" strike="noStrike" baseline="0">
              <a:solidFill>
                <a:srgbClr val="000000"/>
              </a:solidFill>
              <a:latin typeface="Source Sans Pro" panose="020B0503030403020204" pitchFamily="34" charset="0"/>
            </a:endParaRPr>
          </a:p>
          <a:p>
            <a:r>
              <a:rPr lang="nb-NO" sz="3600" b="0" i="1" u="none" strike="noStrike" baseline="0">
                <a:solidFill>
                  <a:srgbClr val="0070C0"/>
                </a:solidFill>
                <a:latin typeface="Source Sans Pro" panose="020B0503030403020204" pitchFamily="34" charset="0"/>
              </a:rPr>
              <a:t>Konvensjonen gir ingen nye menneskerettigheter, men den gir en forklaring på hva like rettigheter for funksjonshemmede innebærer i praksis og hvordan dette effektivt kan gjennomføres. </a:t>
            </a:r>
            <a:endParaRPr lang="nb-NO" sz="3600" b="0" i="0" u="none" strike="noStrike" baseline="0">
              <a:solidFill>
                <a:srgbClr val="0070C0"/>
              </a:solidFill>
              <a:latin typeface="Source Sans Pro" panose="020B0503030403020204" pitchFamily="34" charset="0"/>
            </a:endParaRPr>
          </a:p>
          <a:p>
            <a:pPr marR="2200" algn="r"/>
            <a:r>
              <a:rPr lang="nb-NO" sz="1800" b="0" i="0" u="none" strike="noStrike" baseline="0">
                <a:latin typeface="Source Sans Pro" panose="020B0503030403020204" pitchFamily="34" charset="0"/>
              </a:rPr>
              <a:t>Live Krokenes Berg </a:t>
            </a:r>
            <a:endParaRPr lang="nb-NO"/>
          </a:p>
        </p:txBody>
      </p:sp>
    </p:spTree>
    <p:extLst>
      <p:ext uri="{BB962C8B-B14F-4D97-AF65-F5344CB8AC3E}">
        <p14:creationId xmlns:p14="http://schemas.microsoft.com/office/powerpoint/2010/main" val="424025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lstStyle/>
          <a:p>
            <a:r>
              <a:rPr lang="nb-NO"/>
              <a:t>Paradigmeskiftet</a:t>
            </a:r>
          </a:p>
        </p:txBody>
      </p:sp>
      <p:pic>
        <p:nvPicPr>
          <p:cNvPr id="9" name="Plassholder for innhold 8">
            <a:extLst>
              <a:ext uri="{FF2B5EF4-FFF2-40B4-BE49-F238E27FC236}">
                <a16:creationId xmlns:a16="http://schemas.microsoft.com/office/drawing/2014/main" id="{9AE6518F-5233-F99F-7995-32C4678C24A9}"/>
              </a:ext>
            </a:extLst>
          </p:cNvPr>
          <p:cNvPicPr>
            <a:picLocks noGrp="1" noChangeAspect="1"/>
          </p:cNvPicPr>
          <p:nvPr>
            <p:ph idx="1"/>
          </p:nvPr>
        </p:nvPicPr>
        <p:blipFill>
          <a:blip r:embed="rId3"/>
          <a:stretch>
            <a:fillRect/>
          </a:stretch>
        </p:blipFill>
        <p:spPr>
          <a:xfrm>
            <a:off x="2623718" y="1986408"/>
            <a:ext cx="6763694" cy="2743583"/>
          </a:xfrm>
        </p:spPr>
      </p:pic>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7"/>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80643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a:extLst>
              <a:ext uri="{FF2B5EF4-FFF2-40B4-BE49-F238E27FC236}">
                <a16:creationId xmlns:a16="http://schemas.microsoft.com/office/drawing/2014/main" id="{FE1D6D22-05A7-F6E1-1D86-1A9F18DBBB41}"/>
              </a:ext>
            </a:extLst>
          </p:cNvPr>
          <p:cNvPicPr>
            <a:picLocks noChangeAspect="1"/>
          </p:cNvPicPr>
          <p:nvPr/>
        </p:nvPicPr>
        <p:blipFill>
          <a:blip r:embed="rId7"/>
          <a:stretch>
            <a:fillRect/>
          </a:stretch>
        </p:blipFill>
        <p:spPr>
          <a:xfrm>
            <a:off x="2859121" y="291404"/>
            <a:ext cx="6473757" cy="5496448"/>
          </a:xfrm>
          <a:prstGeom prst="rect">
            <a:avLst/>
          </a:prstGeom>
        </p:spPr>
      </p:pic>
    </p:spTree>
    <p:extLst>
      <p:ext uri="{BB962C8B-B14F-4D97-AF65-F5344CB8AC3E}">
        <p14:creationId xmlns:p14="http://schemas.microsoft.com/office/powerpoint/2010/main" val="18709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75263-66F8-048A-02B4-32A3CC078EB6}"/>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E89BE649-CEF9-886E-B6FD-58A89C2E227C}"/>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D0AD985-40F1-9B81-1253-5D2E604BD7F6}"/>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ACBDCA86-FDD6-1C6F-8D63-38971CE7F303}"/>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5EF24861-A823-3537-B2F2-F5543BC866CD}"/>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0" name="Bilde 9">
            <a:extLst>
              <a:ext uri="{FF2B5EF4-FFF2-40B4-BE49-F238E27FC236}">
                <a16:creationId xmlns:a16="http://schemas.microsoft.com/office/drawing/2014/main" id="{1327FD1A-2D60-2EBD-DFC0-9086442D7110}"/>
              </a:ext>
            </a:extLst>
          </p:cNvPr>
          <p:cNvPicPr>
            <a:picLocks noChangeAspect="1"/>
          </p:cNvPicPr>
          <p:nvPr/>
        </p:nvPicPr>
        <p:blipFill>
          <a:blip r:embed="rId7"/>
          <a:stretch>
            <a:fillRect/>
          </a:stretch>
        </p:blipFill>
        <p:spPr>
          <a:xfrm>
            <a:off x="3104478" y="0"/>
            <a:ext cx="5983043" cy="6858000"/>
          </a:xfrm>
          <a:prstGeom prst="rect">
            <a:avLst/>
          </a:prstGeom>
        </p:spPr>
      </p:pic>
    </p:spTree>
    <p:extLst>
      <p:ext uri="{BB962C8B-B14F-4D97-AF65-F5344CB8AC3E}">
        <p14:creationId xmlns:p14="http://schemas.microsoft.com/office/powerpoint/2010/main" val="3787875511"/>
      </p:ext>
    </p:extLst>
  </p:cSld>
  <p:clrMapOvr>
    <a:masterClrMapping/>
  </p:clrMapOvr>
</p:sld>
</file>

<file path=ppt/theme/theme1.xml><?xml version="1.0" encoding="utf-8"?>
<a:theme xmlns:a="http://schemas.openxmlformats.org/drawingml/2006/main" name="FFM-CRPD">
  <a:themeElements>
    <a:clrScheme name="FFM-CRPD-hefte 1">
      <a:dk1>
        <a:srgbClr val="000000"/>
      </a:dk1>
      <a:lt1>
        <a:srgbClr val="FFFFFF"/>
      </a:lt1>
      <a:dk2>
        <a:srgbClr val="0089C3"/>
      </a:dk2>
      <a:lt2>
        <a:srgbClr val="FDE5A3"/>
      </a:lt2>
      <a:accent1>
        <a:srgbClr val="0089C3"/>
      </a:accent1>
      <a:accent2>
        <a:srgbClr val="E15D2F"/>
      </a:accent2>
      <a:accent3>
        <a:srgbClr val="00995D"/>
      </a:accent3>
      <a:accent4>
        <a:srgbClr val="FDE5A3"/>
      </a:accent4>
      <a:accent5>
        <a:srgbClr val="0089C4"/>
      </a:accent5>
      <a:accent6>
        <a:srgbClr val="0089C4"/>
      </a:accent6>
      <a:hlink>
        <a:srgbClr val="0089C3"/>
      </a:hlink>
      <a:folHlink>
        <a:srgbClr val="4268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PD-testmal" id="{A2FEBDE3-EFD1-4A47-8EF6-5E5E02133F59}" vid="{0703065C-607A-DC49-89C8-FDF4209F999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48F1DBB75082B47AF811C44581CFB78" ma:contentTypeVersion="13" ma:contentTypeDescription="Opprett et nytt dokument." ma:contentTypeScope="" ma:versionID="ad95b922810ecdec0e4d3deccb4d4d07">
  <xsd:schema xmlns:xsd="http://www.w3.org/2001/XMLSchema" xmlns:xs="http://www.w3.org/2001/XMLSchema" xmlns:p="http://schemas.microsoft.com/office/2006/metadata/properties" xmlns:ns2="b60fca47-2708-480d-af4e-f3bca8f763d5" xmlns:ns3="8f22d234-1739-4c6a-9823-64e4a5b8e6c5" targetNamespace="http://schemas.microsoft.com/office/2006/metadata/properties" ma:root="true" ma:fieldsID="2f2fa50178c14f6c10b6ccfc7ae10c93" ns2:_="" ns3:_="">
    <xsd:import namespace="b60fca47-2708-480d-af4e-f3bca8f763d5"/>
    <xsd:import namespace="8f22d234-1739-4c6a-9823-64e4a5b8e6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fca47-2708-480d-af4e-f3bca8f763d5"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22d234-1739-4c6a-9823-64e4a5b8e6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E97954-A20D-4C35-AB85-BDAACFB6FA23}">
  <ds:schemaRefs>
    <ds:schemaRef ds:uri="8f22d234-1739-4c6a-9823-64e4a5b8e6c5"/>
    <ds:schemaRef ds:uri="b60fca47-2708-480d-af4e-f3bca8f763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B63D35-8ACC-4654-86E7-14713158BB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CRPD-mal</Template>
  <TotalTime>0</TotalTime>
  <Words>3226</Words>
  <Application>Microsoft Office PowerPoint</Application>
  <PresentationFormat>Widescreen</PresentationFormat>
  <Paragraphs>274</Paragraphs>
  <Slides>31</Slides>
  <Notes>31</Notes>
  <HiddenSlides>0</HiddenSlides>
  <MMClips>0</MMClips>
  <ScaleCrop>false</ScaleCrop>
  <HeadingPairs>
    <vt:vector size="6" baseType="variant">
      <vt:variant>
        <vt:lpstr>Brukte skrifter</vt:lpstr>
      </vt:variant>
      <vt:variant>
        <vt:i4>13</vt:i4>
      </vt:variant>
      <vt:variant>
        <vt:lpstr>Tema</vt:lpstr>
      </vt:variant>
      <vt:variant>
        <vt:i4>1</vt:i4>
      </vt:variant>
      <vt:variant>
        <vt:lpstr>Lysbildetitler</vt:lpstr>
      </vt:variant>
      <vt:variant>
        <vt:i4>31</vt:i4>
      </vt:variant>
    </vt:vector>
  </HeadingPairs>
  <TitlesOfParts>
    <vt:vector size="45" baseType="lpstr">
      <vt:lpstr>Aptos</vt:lpstr>
      <vt:lpstr>Arial</vt:lpstr>
      <vt:lpstr>Calibri</vt:lpstr>
      <vt:lpstr>Delicious</vt:lpstr>
      <vt:lpstr>Delicious-Bold</vt:lpstr>
      <vt:lpstr>Myriad Pro</vt:lpstr>
      <vt:lpstr>Source Sans Pro</vt:lpstr>
      <vt:lpstr>Source Sans Pro SemiBold</vt:lpstr>
      <vt:lpstr>SourceSansPro-Bold</vt:lpstr>
      <vt:lpstr>SourceSansPro-It</vt:lpstr>
      <vt:lpstr>SourceSansPro-Regular</vt:lpstr>
      <vt:lpstr>SourceSansPro-Semibold</vt:lpstr>
      <vt:lpstr>Symbol</vt:lpstr>
      <vt:lpstr>FFM-CRPD</vt:lpstr>
      <vt:lpstr>PowerPoint-presentasjon</vt:lpstr>
      <vt:lpstr>Hvorfor en egen konvensjon for personer med nedsatt funksjonsevne?</vt:lpstr>
      <vt:lpstr>Verdenserklæringen om menneskerettigheter 1948</vt:lpstr>
      <vt:lpstr>Flere konvensjoner</vt:lpstr>
      <vt:lpstr>Typer menneskerettigheter</vt:lpstr>
      <vt:lpstr>CRPD</vt:lpstr>
      <vt:lpstr>Paradigmeskiftet</vt:lpstr>
      <vt:lpstr>PowerPoint-presentasjon</vt:lpstr>
      <vt:lpstr>PowerPoint-presentasjon</vt:lpstr>
      <vt:lpstr>Hva inneholder CRPD?</vt:lpstr>
      <vt:lpstr>Hva inneholder CRPD?</vt:lpstr>
      <vt:lpstr>Hva inneholder CRPD?</vt:lpstr>
      <vt:lpstr>Hva inneholder CRPD?</vt:lpstr>
      <vt:lpstr>Praktiske forpliktelser i CRPD</vt:lpstr>
      <vt:lpstr>Praktiske forpliktelser i CRPD</vt:lpstr>
      <vt:lpstr>Hvordan skal artiklene tolkes?</vt:lpstr>
      <vt:lpstr>CRPD og norsk lov</vt:lpstr>
      <vt:lpstr>CRPD og norsk lov</vt:lpstr>
      <vt:lpstr>Trinnhøydeprinsippet</vt:lpstr>
      <vt:lpstr>Hvorfor er det så stor motstand mot å ta CRPD inn i loven?</vt:lpstr>
      <vt:lpstr>Hvordan kan vi bruke CRPD i dag?</vt:lpstr>
      <vt:lpstr>Hvordan kan vi bruke CRPD i dag?</vt:lpstr>
      <vt:lpstr>PowerPoint-presentasjon</vt:lpstr>
      <vt:lpstr>Artikkel 9 om tilgjengelighet</vt:lpstr>
      <vt:lpstr>Artikkel 19 om retten til et selvstendig liv og til å være en del av samfunnet </vt:lpstr>
      <vt:lpstr>Artikkel 16 om frihet fra utnytting vold og misbruk</vt:lpstr>
      <vt:lpstr>Artikkel 22 - Respekt for privatlivet</vt:lpstr>
      <vt:lpstr>Bruk verktøykassen</vt:lpstr>
      <vt:lpstr>PowerPoint-presentasjon</vt:lpstr>
      <vt:lpstr>PowerPoint-presentasjon</vt:lpstr>
      <vt:lpstr>Utviklet med støtte fra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dc:title>
  <dc:creator>tollef.ladehaug</dc:creator>
  <cp:lastModifiedBy>Tollef Ladehaug</cp:lastModifiedBy>
  <cp:revision>1</cp:revision>
  <dcterms:created xsi:type="dcterms:W3CDTF">2024-02-26T13:21:57Z</dcterms:created>
  <dcterms:modified xsi:type="dcterms:W3CDTF">2024-03-26T14:54:09Z</dcterms:modified>
</cp:coreProperties>
</file>